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9"/>
  </p:notesMasterIdLst>
  <p:sldIdLst>
    <p:sldId id="256" r:id="rId2"/>
    <p:sldId id="278" r:id="rId3"/>
    <p:sldId id="295" r:id="rId4"/>
    <p:sldId id="347" r:id="rId5"/>
    <p:sldId id="296" r:id="rId6"/>
    <p:sldId id="297" r:id="rId7"/>
    <p:sldId id="315" r:id="rId8"/>
    <p:sldId id="316" r:id="rId9"/>
    <p:sldId id="330" r:id="rId10"/>
    <p:sldId id="331" r:id="rId11"/>
    <p:sldId id="332" r:id="rId12"/>
    <p:sldId id="334" r:id="rId13"/>
    <p:sldId id="335" r:id="rId14"/>
    <p:sldId id="333" r:id="rId15"/>
    <p:sldId id="329" r:id="rId16"/>
    <p:sldId id="336" r:id="rId17"/>
    <p:sldId id="337" r:id="rId18"/>
    <p:sldId id="339" r:id="rId19"/>
    <p:sldId id="340" r:id="rId20"/>
    <p:sldId id="341" r:id="rId21"/>
    <p:sldId id="298" r:id="rId22"/>
    <p:sldId id="299" r:id="rId23"/>
    <p:sldId id="303" r:id="rId24"/>
    <p:sldId id="257" r:id="rId25"/>
    <p:sldId id="305" r:id="rId26"/>
    <p:sldId id="313" r:id="rId27"/>
    <p:sldId id="301" r:id="rId28"/>
    <p:sldId id="314" r:id="rId29"/>
    <p:sldId id="312" r:id="rId30"/>
    <p:sldId id="317" r:id="rId31"/>
    <p:sldId id="321" r:id="rId32"/>
    <p:sldId id="322" r:id="rId33"/>
    <p:sldId id="323" r:id="rId34"/>
    <p:sldId id="324" r:id="rId35"/>
    <p:sldId id="325" r:id="rId36"/>
    <p:sldId id="342" r:id="rId37"/>
    <p:sldId id="343" r:id="rId38"/>
    <p:sldId id="344" r:id="rId39"/>
    <p:sldId id="345" r:id="rId40"/>
    <p:sldId id="346" r:id="rId41"/>
    <p:sldId id="306" r:id="rId42"/>
    <p:sldId id="307" r:id="rId43"/>
    <p:sldId id="326" r:id="rId44"/>
    <p:sldId id="327" r:id="rId45"/>
    <p:sldId id="328" r:id="rId46"/>
    <p:sldId id="318" r:id="rId47"/>
    <p:sldId id="320"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FAAD8B-000D-4AD6-A79A-88F2648325C1}" v="1" dt="2023-08-15T17:35:22.153"/>
    <p1510:client id="{B84C7997-B15B-4AEB-BF11-525373516689}" v="119" dt="2023-08-15T10:01:01.70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4248" autoAdjust="0"/>
  </p:normalViewPr>
  <p:slideViewPr>
    <p:cSldViewPr snapToGrid="0">
      <p:cViewPr varScale="1">
        <p:scale>
          <a:sx n="58" d="100"/>
          <a:sy n="58" d="100"/>
        </p:scale>
        <p:origin x="157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e Francine Martins" userId="081d68a21295deb8" providerId="LiveId" clId="{96FAAD8B-000D-4AD6-A79A-88F2648325C1}"/>
    <pc:docChg chg="custSel addSld modSld">
      <pc:chgData name="Anne Francine Martins" userId="081d68a21295deb8" providerId="LiveId" clId="{96FAAD8B-000D-4AD6-A79A-88F2648325C1}" dt="2023-08-15T17:39:49.047" v="24" actId="6549"/>
      <pc:docMkLst>
        <pc:docMk/>
      </pc:docMkLst>
      <pc:sldChg chg="modNotesTx">
        <pc:chgData name="Anne Francine Martins" userId="081d68a21295deb8" providerId="LiveId" clId="{96FAAD8B-000D-4AD6-A79A-88F2648325C1}" dt="2023-08-15T17:37:27.425" v="4" actId="6549"/>
        <pc:sldMkLst>
          <pc:docMk/>
          <pc:sldMk cId="3188151908" sldId="295"/>
        </pc:sldMkLst>
      </pc:sldChg>
      <pc:sldChg chg="modNotesTx">
        <pc:chgData name="Anne Francine Martins" userId="081d68a21295deb8" providerId="LiveId" clId="{96FAAD8B-000D-4AD6-A79A-88F2648325C1}" dt="2023-08-15T17:38:30.427" v="10" actId="6549"/>
        <pc:sldMkLst>
          <pc:docMk/>
          <pc:sldMk cId="1873033690" sldId="298"/>
        </pc:sldMkLst>
      </pc:sldChg>
      <pc:sldChg chg="modNotesTx">
        <pc:chgData name="Anne Francine Martins" userId="081d68a21295deb8" providerId="LiveId" clId="{96FAAD8B-000D-4AD6-A79A-88F2648325C1}" dt="2023-08-15T17:38:35.372" v="11" actId="6549"/>
        <pc:sldMkLst>
          <pc:docMk/>
          <pc:sldMk cId="2337358998" sldId="299"/>
        </pc:sldMkLst>
      </pc:sldChg>
      <pc:sldChg chg="modNotesTx">
        <pc:chgData name="Anne Francine Martins" userId="081d68a21295deb8" providerId="LiveId" clId="{96FAAD8B-000D-4AD6-A79A-88F2648325C1}" dt="2023-08-15T17:38:45.450" v="12" actId="6549"/>
        <pc:sldMkLst>
          <pc:docMk/>
          <pc:sldMk cId="221612384" sldId="301"/>
        </pc:sldMkLst>
      </pc:sldChg>
      <pc:sldChg chg="modNotesTx">
        <pc:chgData name="Anne Francine Martins" userId="081d68a21295deb8" providerId="LiveId" clId="{96FAAD8B-000D-4AD6-A79A-88F2648325C1}" dt="2023-08-15T17:39:36.969" v="20" actId="6549"/>
        <pc:sldMkLst>
          <pc:docMk/>
          <pc:sldMk cId="1347765046" sldId="306"/>
        </pc:sldMkLst>
      </pc:sldChg>
      <pc:sldChg chg="modNotesTx">
        <pc:chgData name="Anne Francine Martins" userId="081d68a21295deb8" providerId="LiveId" clId="{96FAAD8B-000D-4AD6-A79A-88F2648325C1}" dt="2023-08-15T17:38:53.210" v="14" actId="6549"/>
        <pc:sldMkLst>
          <pc:docMk/>
          <pc:sldMk cId="3842002350" sldId="312"/>
        </pc:sldMkLst>
      </pc:sldChg>
      <pc:sldChg chg="modNotesTx">
        <pc:chgData name="Anne Francine Martins" userId="081d68a21295deb8" providerId="LiveId" clId="{96FAAD8B-000D-4AD6-A79A-88F2648325C1}" dt="2023-08-15T17:38:49.425" v="13" actId="6549"/>
        <pc:sldMkLst>
          <pc:docMk/>
          <pc:sldMk cId="1327333267" sldId="314"/>
        </pc:sldMkLst>
      </pc:sldChg>
      <pc:sldChg chg="modNotesTx">
        <pc:chgData name="Anne Francine Martins" userId="081d68a21295deb8" providerId="LiveId" clId="{96FAAD8B-000D-4AD6-A79A-88F2648325C1}" dt="2023-08-15T17:37:37.364" v="5" actId="6549"/>
        <pc:sldMkLst>
          <pc:docMk/>
          <pc:sldMk cId="790935538" sldId="315"/>
        </pc:sldMkLst>
      </pc:sldChg>
      <pc:sldChg chg="modNotesTx">
        <pc:chgData name="Anne Francine Martins" userId="081d68a21295deb8" providerId="LiveId" clId="{96FAAD8B-000D-4AD6-A79A-88F2648325C1}" dt="2023-08-15T17:37:42.145" v="6" actId="6549"/>
        <pc:sldMkLst>
          <pc:docMk/>
          <pc:sldMk cId="1636140853" sldId="316"/>
        </pc:sldMkLst>
      </pc:sldChg>
      <pc:sldChg chg="modNotesTx">
        <pc:chgData name="Anne Francine Martins" userId="081d68a21295deb8" providerId="LiveId" clId="{96FAAD8B-000D-4AD6-A79A-88F2648325C1}" dt="2023-08-15T17:39:45.075" v="23" actId="5793"/>
        <pc:sldMkLst>
          <pc:docMk/>
          <pc:sldMk cId="2210792688" sldId="326"/>
        </pc:sldMkLst>
      </pc:sldChg>
      <pc:sldChg chg="modNotesTx">
        <pc:chgData name="Anne Francine Martins" userId="081d68a21295deb8" providerId="LiveId" clId="{96FAAD8B-000D-4AD6-A79A-88F2648325C1}" dt="2023-08-15T17:39:49.047" v="24" actId="6549"/>
        <pc:sldMkLst>
          <pc:docMk/>
          <pc:sldMk cId="321256764" sldId="327"/>
        </pc:sldMkLst>
      </pc:sldChg>
      <pc:sldChg chg="modNotesTx">
        <pc:chgData name="Anne Francine Martins" userId="081d68a21295deb8" providerId="LiveId" clId="{96FAAD8B-000D-4AD6-A79A-88F2648325C1}" dt="2023-08-15T17:38:20.304" v="9" actId="6549"/>
        <pc:sldMkLst>
          <pc:docMk/>
          <pc:sldMk cId="1539356646" sldId="329"/>
        </pc:sldMkLst>
      </pc:sldChg>
      <pc:sldChg chg="modNotesTx">
        <pc:chgData name="Anne Francine Martins" userId="081d68a21295deb8" providerId="LiveId" clId="{96FAAD8B-000D-4AD6-A79A-88F2648325C1}" dt="2023-08-15T17:37:48.498" v="7" actId="6549"/>
        <pc:sldMkLst>
          <pc:docMk/>
          <pc:sldMk cId="3713975333" sldId="332"/>
        </pc:sldMkLst>
      </pc:sldChg>
      <pc:sldChg chg="modNotesTx">
        <pc:chgData name="Anne Francine Martins" userId="081d68a21295deb8" providerId="LiveId" clId="{96FAAD8B-000D-4AD6-A79A-88F2648325C1}" dt="2023-08-15T17:37:55.853" v="8" actId="6549"/>
        <pc:sldMkLst>
          <pc:docMk/>
          <pc:sldMk cId="1458983703" sldId="335"/>
        </pc:sldMkLst>
      </pc:sldChg>
      <pc:sldChg chg="modNotesTx">
        <pc:chgData name="Anne Francine Martins" userId="081d68a21295deb8" providerId="LiveId" clId="{96FAAD8B-000D-4AD6-A79A-88F2648325C1}" dt="2023-08-15T17:39:02.977" v="15" actId="6549"/>
        <pc:sldMkLst>
          <pc:docMk/>
          <pc:sldMk cId="2038184035" sldId="342"/>
        </pc:sldMkLst>
      </pc:sldChg>
      <pc:sldChg chg="modNotesTx">
        <pc:chgData name="Anne Francine Martins" userId="081d68a21295deb8" providerId="LiveId" clId="{96FAAD8B-000D-4AD6-A79A-88F2648325C1}" dt="2023-08-15T17:39:18.520" v="16" actId="6549"/>
        <pc:sldMkLst>
          <pc:docMk/>
          <pc:sldMk cId="2649482660" sldId="343"/>
        </pc:sldMkLst>
      </pc:sldChg>
      <pc:sldChg chg="modNotesTx">
        <pc:chgData name="Anne Francine Martins" userId="081d68a21295deb8" providerId="LiveId" clId="{96FAAD8B-000D-4AD6-A79A-88F2648325C1}" dt="2023-08-15T17:39:22.202" v="17" actId="6549"/>
        <pc:sldMkLst>
          <pc:docMk/>
          <pc:sldMk cId="334646108" sldId="344"/>
        </pc:sldMkLst>
      </pc:sldChg>
      <pc:sldChg chg="modNotesTx">
        <pc:chgData name="Anne Francine Martins" userId="081d68a21295deb8" providerId="LiveId" clId="{96FAAD8B-000D-4AD6-A79A-88F2648325C1}" dt="2023-08-15T17:39:26.451" v="18" actId="6549"/>
        <pc:sldMkLst>
          <pc:docMk/>
          <pc:sldMk cId="2635096089" sldId="345"/>
        </pc:sldMkLst>
      </pc:sldChg>
      <pc:sldChg chg="modNotesTx">
        <pc:chgData name="Anne Francine Martins" userId="081d68a21295deb8" providerId="LiveId" clId="{96FAAD8B-000D-4AD6-A79A-88F2648325C1}" dt="2023-08-15T17:39:32.572" v="19" actId="6549"/>
        <pc:sldMkLst>
          <pc:docMk/>
          <pc:sldMk cId="3591131278" sldId="346"/>
        </pc:sldMkLst>
      </pc:sldChg>
      <pc:sldChg chg="addSp delSp modSp new mod setBg modClrScheme chgLayout">
        <pc:chgData name="Anne Francine Martins" userId="081d68a21295deb8" providerId="LiveId" clId="{96FAAD8B-000D-4AD6-A79A-88F2648325C1}" dt="2023-08-15T17:35:26.248" v="3" actId="26606"/>
        <pc:sldMkLst>
          <pc:docMk/>
          <pc:sldMk cId="3204896070" sldId="347"/>
        </pc:sldMkLst>
        <pc:spChg chg="del">
          <ac:chgData name="Anne Francine Martins" userId="081d68a21295deb8" providerId="LiveId" clId="{96FAAD8B-000D-4AD6-A79A-88F2648325C1}" dt="2023-08-15T17:35:20.344" v="1" actId="700"/>
          <ac:spMkLst>
            <pc:docMk/>
            <pc:sldMk cId="3204896070" sldId="347"/>
            <ac:spMk id="2" creationId="{06FEFCF3-29CA-EA6E-D96F-3951E827A1B7}"/>
          </ac:spMkLst>
        </pc:spChg>
        <pc:spChg chg="del">
          <ac:chgData name="Anne Francine Martins" userId="081d68a21295deb8" providerId="LiveId" clId="{96FAAD8B-000D-4AD6-A79A-88F2648325C1}" dt="2023-08-15T17:35:20.344" v="1" actId="700"/>
          <ac:spMkLst>
            <pc:docMk/>
            <pc:sldMk cId="3204896070" sldId="347"/>
            <ac:spMk id="3" creationId="{53CC0FE4-B36A-2CFE-EE4C-91604348FA20}"/>
          </ac:spMkLst>
        </pc:spChg>
        <pc:spChg chg="add">
          <ac:chgData name="Anne Francine Martins" userId="081d68a21295deb8" providerId="LiveId" clId="{96FAAD8B-000D-4AD6-A79A-88F2648325C1}" dt="2023-08-15T17:35:26.248" v="3" actId="26606"/>
          <ac:spMkLst>
            <pc:docMk/>
            <pc:sldMk cId="3204896070" sldId="347"/>
            <ac:spMk id="9" creationId="{6BC377B7-18F1-42AD-A1DD-E1D6A5B27CE9}"/>
          </ac:spMkLst>
        </pc:spChg>
        <pc:spChg chg="add">
          <ac:chgData name="Anne Francine Martins" userId="081d68a21295deb8" providerId="LiveId" clId="{96FAAD8B-000D-4AD6-A79A-88F2648325C1}" dt="2023-08-15T17:35:26.248" v="3" actId="26606"/>
          <ac:spMkLst>
            <pc:docMk/>
            <pc:sldMk cId="3204896070" sldId="347"/>
            <ac:spMk id="11" creationId="{E27CBDD7-6A01-4B3F-B16A-F50305427BC5}"/>
          </ac:spMkLst>
        </pc:spChg>
        <pc:picChg chg="add mod">
          <ac:chgData name="Anne Francine Martins" userId="081d68a21295deb8" providerId="LiveId" clId="{96FAAD8B-000D-4AD6-A79A-88F2648325C1}" dt="2023-08-15T17:35:26.248" v="3" actId="26606"/>
          <ac:picMkLst>
            <pc:docMk/>
            <pc:sldMk cId="3204896070" sldId="347"/>
            <ac:picMk id="4" creationId="{4AF9F33D-330C-30A8-1E91-1A167C082E0D}"/>
          </ac:picMkLst>
        </pc:picChg>
      </pc:sldChg>
    </pc:docChg>
  </pc:docChgLst>
  <pc:docChgLst>
    <pc:chgData name="Anne Francine Martins" userId="081d68a21295deb8" providerId="LiveId" clId="{B84C7997-B15B-4AEB-BF11-525373516689}"/>
    <pc:docChg chg="undo custSel addSld delSld modSld sldOrd">
      <pc:chgData name="Anne Francine Martins" userId="081d68a21295deb8" providerId="LiveId" clId="{B84C7997-B15B-4AEB-BF11-525373516689}" dt="2023-08-15T10:07:44.119" v="1244" actId="20577"/>
      <pc:docMkLst>
        <pc:docMk/>
      </pc:docMkLst>
      <pc:sldChg chg="addSp delSp modSp mod ord modNotesTx">
        <pc:chgData name="Anne Francine Martins" userId="081d68a21295deb8" providerId="LiveId" clId="{B84C7997-B15B-4AEB-BF11-525373516689}" dt="2023-08-14T08:59:10.772" v="245" actId="26606"/>
        <pc:sldMkLst>
          <pc:docMk/>
          <pc:sldMk cId="4273039727" sldId="257"/>
        </pc:sldMkLst>
        <pc:spChg chg="add del mod">
          <ac:chgData name="Anne Francine Martins" userId="081d68a21295deb8" providerId="LiveId" clId="{B84C7997-B15B-4AEB-BF11-525373516689}" dt="2023-08-14T08:55:07.580" v="174" actId="478"/>
          <ac:spMkLst>
            <pc:docMk/>
            <pc:sldMk cId="4273039727" sldId="257"/>
            <ac:spMk id="2" creationId="{0D478264-06D6-2F4E-05E0-21275F5802F9}"/>
          </ac:spMkLst>
        </pc:spChg>
        <pc:spChg chg="del">
          <ac:chgData name="Anne Francine Martins" userId="081d68a21295deb8" providerId="LiveId" clId="{B84C7997-B15B-4AEB-BF11-525373516689}" dt="2023-08-14T08:55:11.899" v="176" actId="26606"/>
          <ac:spMkLst>
            <pc:docMk/>
            <pc:sldMk cId="4273039727" sldId="257"/>
            <ac:spMk id="1031" creationId="{6BC377B7-18F1-42AD-A1DD-E1D6A5B27CE9}"/>
          </ac:spMkLst>
        </pc:spChg>
        <pc:spChg chg="del">
          <ac:chgData name="Anne Francine Martins" userId="081d68a21295deb8" providerId="LiveId" clId="{B84C7997-B15B-4AEB-BF11-525373516689}" dt="2023-08-14T08:55:11.899" v="176" actId="26606"/>
          <ac:spMkLst>
            <pc:docMk/>
            <pc:sldMk cId="4273039727" sldId="257"/>
            <ac:spMk id="1033" creationId="{E27CBDD7-6A01-4B3F-B16A-F50305427BC5}"/>
          </ac:spMkLst>
        </pc:spChg>
        <pc:spChg chg="add del">
          <ac:chgData name="Anne Francine Martins" userId="081d68a21295deb8" providerId="LiveId" clId="{B84C7997-B15B-4AEB-BF11-525373516689}" dt="2023-08-14T08:55:25.315" v="180" actId="26606"/>
          <ac:spMkLst>
            <pc:docMk/>
            <pc:sldMk cId="4273039727" sldId="257"/>
            <ac:spMk id="1038" creationId="{6BC377B7-18F1-42AD-A1DD-E1D6A5B27CE9}"/>
          </ac:spMkLst>
        </pc:spChg>
        <pc:spChg chg="add del">
          <ac:chgData name="Anne Francine Martins" userId="081d68a21295deb8" providerId="LiveId" clId="{B84C7997-B15B-4AEB-BF11-525373516689}" dt="2023-08-14T08:55:25.315" v="180" actId="26606"/>
          <ac:spMkLst>
            <pc:docMk/>
            <pc:sldMk cId="4273039727" sldId="257"/>
            <ac:spMk id="1040" creationId="{D8CD3F60-224B-4A33-8366-65BAA0E6ECD1}"/>
          </ac:spMkLst>
        </pc:spChg>
        <pc:spChg chg="add del">
          <ac:chgData name="Anne Francine Martins" userId="081d68a21295deb8" providerId="LiveId" clId="{B84C7997-B15B-4AEB-BF11-525373516689}" dt="2023-08-14T08:59:10.772" v="245" actId="26606"/>
          <ac:spMkLst>
            <pc:docMk/>
            <pc:sldMk cId="4273039727" sldId="257"/>
            <ac:spMk id="1045" creationId="{6BC377B7-18F1-42AD-A1DD-E1D6A5B27CE9}"/>
          </ac:spMkLst>
        </pc:spChg>
        <pc:spChg chg="add del">
          <ac:chgData name="Anne Francine Martins" userId="081d68a21295deb8" providerId="LiveId" clId="{B84C7997-B15B-4AEB-BF11-525373516689}" dt="2023-08-14T08:59:10.772" v="245" actId="26606"/>
          <ac:spMkLst>
            <pc:docMk/>
            <pc:sldMk cId="4273039727" sldId="257"/>
            <ac:spMk id="1047" creationId="{E27CBDD7-6A01-4B3F-B16A-F50305427BC5}"/>
          </ac:spMkLst>
        </pc:spChg>
        <pc:spChg chg="add">
          <ac:chgData name="Anne Francine Martins" userId="081d68a21295deb8" providerId="LiveId" clId="{B84C7997-B15B-4AEB-BF11-525373516689}" dt="2023-08-14T08:59:10.772" v="245" actId="26606"/>
          <ac:spMkLst>
            <pc:docMk/>
            <pc:sldMk cId="4273039727" sldId="257"/>
            <ac:spMk id="1052" creationId="{6BC377B7-18F1-42AD-A1DD-E1D6A5B27CE9}"/>
          </ac:spMkLst>
        </pc:spChg>
        <pc:spChg chg="add">
          <ac:chgData name="Anne Francine Martins" userId="081d68a21295deb8" providerId="LiveId" clId="{B84C7997-B15B-4AEB-BF11-525373516689}" dt="2023-08-14T08:59:10.772" v="245" actId="26606"/>
          <ac:spMkLst>
            <pc:docMk/>
            <pc:sldMk cId="4273039727" sldId="257"/>
            <ac:spMk id="1054" creationId="{E27CBDD7-6A01-4B3F-B16A-F50305427BC5}"/>
          </ac:spMkLst>
        </pc:spChg>
        <pc:picChg chg="add del mod">
          <ac:chgData name="Anne Francine Martins" userId="081d68a21295deb8" providerId="LiveId" clId="{B84C7997-B15B-4AEB-BF11-525373516689}" dt="2023-08-14T08:59:06.664" v="243" actId="478"/>
          <ac:picMkLst>
            <pc:docMk/>
            <pc:sldMk cId="4273039727" sldId="257"/>
            <ac:picMk id="3" creationId="{8B6461BD-E49D-5319-944E-70516A8549F6}"/>
          </ac:picMkLst>
        </pc:picChg>
        <pc:picChg chg="add mod">
          <ac:chgData name="Anne Francine Martins" userId="081d68a21295deb8" providerId="LiveId" clId="{B84C7997-B15B-4AEB-BF11-525373516689}" dt="2023-08-14T08:59:10.772" v="245" actId="26606"/>
          <ac:picMkLst>
            <pc:docMk/>
            <pc:sldMk cId="4273039727" sldId="257"/>
            <ac:picMk id="4" creationId="{5FECA634-1AB0-5439-8E7C-C54D3C6459F7}"/>
          </ac:picMkLst>
        </pc:picChg>
        <pc:picChg chg="del">
          <ac:chgData name="Anne Francine Martins" userId="081d68a21295deb8" providerId="LiveId" clId="{B84C7997-B15B-4AEB-BF11-525373516689}" dt="2023-08-14T08:55:04.980" v="173" actId="478"/>
          <ac:picMkLst>
            <pc:docMk/>
            <pc:sldMk cId="4273039727" sldId="257"/>
            <ac:picMk id="1026" creationId="{D4A09093-CCC5-5BE8-80D6-BBEF8EBF81B6}"/>
          </ac:picMkLst>
        </pc:picChg>
      </pc:sldChg>
      <pc:sldChg chg="del">
        <pc:chgData name="Anne Francine Martins" userId="081d68a21295deb8" providerId="LiveId" clId="{B84C7997-B15B-4AEB-BF11-525373516689}" dt="2023-08-14T08:58:09.610" v="242" actId="47"/>
        <pc:sldMkLst>
          <pc:docMk/>
          <pc:sldMk cId="2280318828" sldId="258"/>
        </pc:sldMkLst>
      </pc:sldChg>
      <pc:sldChg chg="del">
        <pc:chgData name="Anne Francine Martins" userId="081d68a21295deb8" providerId="LiveId" clId="{B84C7997-B15B-4AEB-BF11-525373516689}" dt="2023-08-14T08:58:09.610" v="242" actId="47"/>
        <pc:sldMkLst>
          <pc:docMk/>
          <pc:sldMk cId="2554803754" sldId="259"/>
        </pc:sldMkLst>
      </pc:sldChg>
      <pc:sldChg chg="del">
        <pc:chgData name="Anne Francine Martins" userId="081d68a21295deb8" providerId="LiveId" clId="{B84C7997-B15B-4AEB-BF11-525373516689}" dt="2023-08-14T08:58:09.610" v="242" actId="47"/>
        <pc:sldMkLst>
          <pc:docMk/>
          <pc:sldMk cId="872675383" sldId="260"/>
        </pc:sldMkLst>
      </pc:sldChg>
      <pc:sldChg chg="del">
        <pc:chgData name="Anne Francine Martins" userId="081d68a21295deb8" providerId="LiveId" clId="{B84C7997-B15B-4AEB-BF11-525373516689}" dt="2023-08-14T08:58:09.610" v="242" actId="47"/>
        <pc:sldMkLst>
          <pc:docMk/>
          <pc:sldMk cId="423419417" sldId="261"/>
        </pc:sldMkLst>
      </pc:sldChg>
      <pc:sldChg chg="del">
        <pc:chgData name="Anne Francine Martins" userId="081d68a21295deb8" providerId="LiveId" clId="{B84C7997-B15B-4AEB-BF11-525373516689}" dt="2023-08-14T08:43:29.388" v="102" actId="47"/>
        <pc:sldMkLst>
          <pc:docMk/>
          <pc:sldMk cId="1718983002" sldId="262"/>
        </pc:sldMkLst>
      </pc:sldChg>
      <pc:sldChg chg="del">
        <pc:chgData name="Anne Francine Martins" userId="081d68a21295deb8" providerId="LiveId" clId="{B84C7997-B15B-4AEB-BF11-525373516689}" dt="2023-08-14T08:43:27.403" v="101" actId="47"/>
        <pc:sldMkLst>
          <pc:docMk/>
          <pc:sldMk cId="137668539" sldId="263"/>
        </pc:sldMkLst>
      </pc:sldChg>
      <pc:sldChg chg="addSp delSp modSp del mod">
        <pc:chgData name="Anne Francine Martins" userId="081d68a21295deb8" providerId="LiveId" clId="{B84C7997-B15B-4AEB-BF11-525373516689}" dt="2023-08-14T08:54:43.175" v="171" actId="47"/>
        <pc:sldMkLst>
          <pc:docMk/>
          <pc:sldMk cId="3327381778" sldId="264"/>
        </pc:sldMkLst>
        <pc:spChg chg="del">
          <ac:chgData name="Anne Francine Martins" userId="081d68a21295deb8" providerId="LiveId" clId="{B84C7997-B15B-4AEB-BF11-525373516689}" dt="2023-08-14T08:48:15.158" v="110" actId="26606"/>
          <ac:spMkLst>
            <pc:docMk/>
            <pc:sldMk cId="3327381778" sldId="264"/>
            <ac:spMk id="6151" creationId="{6BC377B7-18F1-42AD-A1DD-E1D6A5B27CE9}"/>
          </ac:spMkLst>
        </pc:spChg>
        <pc:spChg chg="del">
          <ac:chgData name="Anne Francine Martins" userId="081d68a21295deb8" providerId="LiveId" clId="{B84C7997-B15B-4AEB-BF11-525373516689}" dt="2023-08-14T08:48:15.158" v="110" actId="26606"/>
          <ac:spMkLst>
            <pc:docMk/>
            <pc:sldMk cId="3327381778" sldId="264"/>
            <ac:spMk id="6153" creationId="{E27CBDD7-6A01-4B3F-B16A-F50305427BC5}"/>
          </ac:spMkLst>
        </pc:spChg>
        <pc:spChg chg="add">
          <ac:chgData name="Anne Francine Martins" userId="081d68a21295deb8" providerId="LiveId" clId="{B84C7997-B15B-4AEB-BF11-525373516689}" dt="2023-08-14T08:48:15.158" v="110" actId="26606"/>
          <ac:spMkLst>
            <pc:docMk/>
            <pc:sldMk cId="3327381778" sldId="264"/>
            <ac:spMk id="6158" creationId="{6BC377B7-18F1-42AD-A1DD-E1D6A5B27CE9}"/>
          </ac:spMkLst>
        </pc:spChg>
        <pc:spChg chg="add">
          <ac:chgData name="Anne Francine Martins" userId="081d68a21295deb8" providerId="LiveId" clId="{B84C7997-B15B-4AEB-BF11-525373516689}" dt="2023-08-14T08:48:15.158" v="110" actId="26606"/>
          <ac:spMkLst>
            <pc:docMk/>
            <pc:sldMk cId="3327381778" sldId="264"/>
            <ac:spMk id="6160" creationId="{D8CD3F60-224B-4A33-8366-65BAA0E6ECD1}"/>
          </ac:spMkLst>
        </pc:spChg>
        <pc:picChg chg="add del mod">
          <ac:chgData name="Anne Francine Martins" userId="081d68a21295deb8" providerId="LiveId" clId="{B84C7997-B15B-4AEB-BF11-525373516689}" dt="2023-08-14T08:54:08.200" v="162" actId="21"/>
          <ac:picMkLst>
            <pc:docMk/>
            <pc:sldMk cId="3327381778" sldId="264"/>
            <ac:picMk id="2" creationId="{4B3EB2BC-3C6C-0295-9D31-33FFAE5A17AE}"/>
          </ac:picMkLst>
        </pc:picChg>
        <pc:picChg chg="del">
          <ac:chgData name="Anne Francine Martins" userId="081d68a21295deb8" providerId="LiveId" clId="{B84C7997-B15B-4AEB-BF11-525373516689}" dt="2023-08-14T08:48:09.824" v="108" actId="478"/>
          <ac:picMkLst>
            <pc:docMk/>
            <pc:sldMk cId="3327381778" sldId="264"/>
            <ac:picMk id="6148" creationId="{A086F518-189F-7566-FA39-EE65AA60588A}"/>
          </ac:picMkLst>
        </pc:picChg>
      </pc:sldChg>
      <pc:sldChg chg="del">
        <pc:chgData name="Anne Francine Martins" userId="081d68a21295deb8" providerId="LiveId" clId="{B84C7997-B15B-4AEB-BF11-525373516689}" dt="2023-08-14T08:58:05.615" v="241" actId="47"/>
        <pc:sldMkLst>
          <pc:docMk/>
          <pc:sldMk cId="1085843561" sldId="265"/>
        </pc:sldMkLst>
      </pc:sldChg>
      <pc:sldChg chg="del">
        <pc:chgData name="Anne Francine Martins" userId="081d68a21295deb8" providerId="LiveId" clId="{B84C7997-B15B-4AEB-BF11-525373516689}" dt="2023-08-14T08:58:09.610" v="242" actId="47"/>
        <pc:sldMkLst>
          <pc:docMk/>
          <pc:sldMk cId="3549472602" sldId="266"/>
        </pc:sldMkLst>
      </pc:sldChg>
      <pc:sldChg chg="del">
        <pc:chgData name="Anne Francine Martins" userId="081d68a21295deb8" providerId="LiveId" clId="{B84C7997-B15B-4AEB-BF11-525373516689}" dt="2023-08-14T08:58:09.610" v="242" actId="47"/>
        <pc:sldMkLst>
          <pc:docMk/>
          <pc:sldMk cId="540776098" sldId="267"/>
        </pc:sldMkLst>
      </pc:sldChg>
      <pc:sldChg chg="del">
        <pc:chgData name="Anne Francine Martins" userId="081d68a21295deb8" providerId="LiveId" clId="{B84C7997-B15B-4AEB-BF11-525373516689}" dt="2023-08-14T08:58:09.610" v="242" actId="47"/>
        <pc:sldMkLst>
          <pc:docMk/>
          <pc:sldMk cId="2788179707" sldId="268"/>
        </pc:sldMkLst>
      </pc:sldChg>
      <pc:sldChg chg="del">
        <pc:chgData name="Anne Francine Martins" userId="081d68a21295deb8" providerId="LiveId" clId="{B84C7997-B15B-4AEB-BF11-525373516689}" dt="2023-08-14T08:58:09.610" v="242" actId="47"/>
        <pc:sldMkLst>
          <pc:docMk/>
          <pc:sldMk cId="3421012150" sldId="269"/>
        </pc:sldMkLst>
      </pc:sldChg>
      <pc:sldChg chg="del">
        <pc:chgData name="Anne Francine Martins" userId="081d68a21295deb8" providerId="LiveId" clId="{B84C7997-B15B-4AEB-BF11-525373516689}" dt="2023-08-14T08:58:09.610" v="242" actId="47"/>
        <pc:sldMkLst>
          <pc:docMk/>
          <pc:sldMk cId="403284944" sldId="270"/>
        </pc:sldMkLst>
      </pc:sldChg>
      <pc:sldChg chg="del">
        <pc:chgData name="Anne Francine Martins" userId="081d68a21295deb8" providerId="LiveId" clId="{B84C7997-B15B-4AEB-BF11-525373516689}" dt="2023-08-14T08:58:09.610" v="242" actId="47"/>
        <pc:sldMkLst>
          <pc:docMk/>
          <pc:sldMk cId="1657503941" sldId="271"/>
        </pc:sldMkLst>
      </pc:sldChg>
      <pc:sldChg chg="del">
        <pc:chgData name="Anne Francine Martins" userId="081d68a21295deb8" providerId="LiveId" clId="{B84C7997-B15B-4AEB-BF11-525373516689}" dt="2023-08-14T08:58:09.610" v="242" actId="47"/>
        <pc:sldMkLst>
          <pc:docMk/>
          <pc:sldMk cId="3959203740" sldId="272"/>
        </pc:sldMkLst>
      </pc:sldChg>
      <pc:sldChg chg="del">
        <pc:chgData name="Anne Francine Martins" userId="081d68a21295deb8" providerId="LiveId" clId="{B84C7997-B15B-4AEB-BF11-525373516689}" dt="2023-08-14T08:58:09.610" v="242" actId="47"/>
        <pc:sldMkLst>
          <pc:docMk/>
          <pc:sldMk cId="2485728432" sldId="273"/>
        </pc:sldMkLst>
      </pc:sldChg>
      <pc:sldChg chg="del">
        <pc:chgData name="Anne Francine Martins" userId="081d68a21295deb8" providerId="LiveId" clId="{B84C7997-B15B-4AEB-BF11-525373516689}" dt="2023-08-14T08:58:09.610" v="242" actId="47"/>
        <pc:sldMkLst>
          <pc:docMk/>
          <pc:sldMk cId="2169136315" sldId="274"/>
        </pc:sldMkLst>
      </pc:sldChg>
      <pc:sldChg chg="del">
        <pc:chgData name="Anne Francine Martins" userId="081d68a21295deb8" providerId="LiveId" clId="{B84C7997-B15B-4AEB-BF11-525373516689}" dt="2023-08-14T08:58:09.610" v="242" actId="47"/>
        <pc:sldMkLst>
          <pc:docMk/>
          <pc:sldMk cId="2257035198" sldId="275"/>
        </pc:sldMkLst>
      </pc:sldChg>
      <pc:sldChg chg="del">
        <pc:chgData name="Anne Francine Martins" userId="081d68a21295deb8" providerId="LiveId" clId="{B84C7997-B15B-4AEB-BF11-525373516689}" dt="2023-08-14T08:58:09.610" v="242" actId="47"/>
        <pc:sldMkLst>
          <pc:docMk/>
          <pc:sldMk cId="651963380" sldId="276"/>
        </pc:sldMkLst>
      </pc:sldChg>
      <pc:sldChg chg="del">
        <pc:chgData name="Anne Francine Martins" userId="081d68a21295deb8" providerId="LiveId" clId="{B84C7997-B15B-4AEB-BF11-525373516689}" dt="2023-08-14T08:58:09.610" v="242" actId="47"/>
        <pc:sldMkLst>
          <pc:docMk/>
          <pc:sldMk cId="946963099" sldId="277"/>
        </pc:sldMkLst>
      </pc:sldChg>
      <pc:sldChg chg="modSp mod">
        <pc:chgData name="Anne Francine Martins" userId="081d68a21295deb8" providerId="LiveId" clId="{B84C7997-B15B-4AEB-BF11-525373516689}" dt="2023-08-15T10:01:01.707" v="1175" actId="20577"/>
        <pc:sldMkLst>
          <pc:docMk/>
          <pc:sldMk cId="1781431122" sldId="278"/>
        </pc:sldMkLst>
        <pc:spChg chg="mod">
          <ac:chgData name="Anne Francine Martins" userId="081d68a21295deb8" providerId="LiveId" clId="{B84C7997-B15B-4AEB-BF11-525373516689}" dt="2023-08-15T10:00:08.593" v="1174" actId="20577"/>
          <ac:spMkLst>
            <pc:docMk/>
            <pc:sldMk cId="1781431122" sldId="278"/>
            <ac:spMk id="2" creationId="{0379C804-05CA-0AFB-C490-8AC1533B7606}"/>
          </ac:spMkLst>
        </pc:spChg>
        <pc:graphicFrameChg chg="mod">
          <ac:chgData name="Anne Francine Martins" userId="081d68a21295deb8" providerId="LiveId" clId="{B84C7997-B15B-4AEB-BF11-525373516689}" dt="2023-08-15T10:01:01.707" v="1175" actId="20577"/>
          <ac:graphicFrameMkLst>
            <pc:docMk/>
            <pc:sldMk cId="1781431122" sldId="278"/>
            <ac:graphicFrameMk id="5" creationId="{B1C5C7CC-724D-5344-77C3-0FBF6D06B4B9}"/>
          </ac:graphicFrameMkLst>
        </pc:graphicFrameChg>
      </pc:sldChg>
      <pc:sldChg chg="del">
        <pc:chgData name="Anne Francine Martins" userId="081d68a21295deb8" providerId="LiveId" clId="{B84C7997-B15B-4AEB-BF11-525373516689}" dt="2023-08-14T08:41:45.394" v="0" actId="47"/>
        <pc:sldMkLst>
          <pc:docMk/>
          <pc:sldMk cId="3847942258" sldId="279"/>
        </pc:sldMkLst>
      </pc:sldChg>
      <pc:sldChg chg="del">
        <pc:chgData name="Anne Francine Martins" userId="081d68a21295deb8" providerId="LiveId" clId="{B84C7997-B15B-4AEB-BF11-525373516689}" dt="2023-08-14T08:58:09.610" v="242" actId="47"/>
        <pc:sldMkLst>
          <pc:docMk/>
          <pc:sldMk cId="875666643" sldId="280"/>
        </pc:sldMkLst>
      </pc:sldChg>
      <pc:sldChg chg="del">
        <pc:chgData name="Anne Francine Martins" userId="081d68a21295deb8" providerId="LiveId" clId="{B84C7997-B15B-4AEB-BF11-525373516689}" dt="2023-08-14T08:58:09.610" v="242" actId="47"/>
        <pc:sldMkLst>
          <pc:docMk/>
          <pc:sldMk cId="4042721133" sldId="281"/>
        </pc:sldMkLst>
      </pc:sldChg>
      <pc:sldChg chg="del">
        <pc:chgData name="Anne Francine Martins" userId="081d68a21295deb8" providerId="LiveId" clId="{B84C7997-B15B-4AEB-BF11-525373516689}" dt="2023-08-14T08:58:09.610" v="242" actId="47"/>
        <pc:sldMkLst>
          <pc:docMk/>
          <pc:sldMk cId="2758937801" sldId="282"/>
        </pc:sldMkLst>
      </pc:sldChg>
      <pc:sldChg chg="del">
        <pc:chgData name="Anne Francine Martins" userId="081d68a21295deb8" providerId="LiveId" clId="{B84C7997-B15B-4AEB-BF11-525373516689}" dt="2023-08-14T08:58:09.610" v="242" actId="47"/>
        <pc:sldMkLst>
          <pc:docMk/>
          <pc:sldMk cId="948194519" sldId="283"/>
        </pc:sldMkLst>
      </pc:sldChg>
      <pc:sldChg chg="del">
        <pc:chgData name="Anne Francine Martins" userId="081d68a21295deb8" providerId="LiveId" clId="{B84C7997-B15B-4AEB-BF11-525373516689}" dt="2023-08-14T08:58:09.610" v="242" actId="47"/>
        <pc:sldMkLst>
          <pc:docMk/>
          <pc:sldMk cId="3650739924" sldId="284"/>
        </pc:sldMkLst>
      </pc:sldChg>
      <pc:sldChg chg="del">
        <pc:chgData name="Anne Francine Martins" userId="081d68a21295deb8" providerId="LiveId" clId="{B84C7997-B15B-4AEB-BF11-525373516689}" dt="2023-08-14T08:58:09.610" v="242" actId="47"/>
        <pc:sldMkLst>
          <pc:docMk/>
          <pc:sldMk cId="2008627907" sldId="285"/>
        </pc:sldMkLst>
      </pc:sldChg>
      <pc:sldChg chg="del">
        <pc:chgData name="Anne Francine Martins" userId="081d68a21295deb8" providerId="LiveId" clId="{B84C7997-B15B-4AEB-BF11-525373516689}" dt="2023-08-14T08:58:09.610" v="242" actId="47"/>
        <pc:sldMkLst>
          <pc:docMk/>
          <pc:sldMk cId="3802838334" sldId="286"/>
        </pc:sldMkLst>
      </pc:sldChg>
      <pc:sldChg chg="del">
        <pc:chgData name="Anne Francine Martins" userId="081d68a21295deb8" providerId="LiveId" clId="{B84C7997-B15B-4AEB-BF11-525373516689}" dt="2023-08-14T08:58:09.610" v="242" actId="47"/>
        <pc:sldMkLst>
          <pc:docMk/>
          <pc:sldMk cId="3311413264" sldId="287"/>
        </pc:sldMkLst>
      </pc:sldChg>
      <pc:sldChg chg="del">
        <pc:chgData name="Anne Francine Martins" userId="081d68a21295deb8" providerId="LiveId" clId="{B84C7997-B15B-4AEB-BF11-525373516689}" dt="2023-08-14T08:58:09.610" v="242" actId="47"/>
        <pc:sldMkLst>
          <pc:docMk/>
          <pc:sldMk cId="3285921361" sldId="288"/>
        </pc:sldMkLst>
      </pc:sldChg>
      <pc:sldChg chg="del">
        <pc:chgData name="Anne Francine Martins" userId="081d68a21295deb8" providerId="LiveId" clId="{B84C7997-B15B-4AEB-BF11-525373516689}" dt="2023-08-14T08:58:09.610" v="242" actId="47"/>
        <pc:sldMkLst>
          <pc:docMk/>
          <pc:sldMk cId="2563360000" sldId="289"/>
        </pc:sldMkLst>
      </pc:sldChg>
      <pc:sldChg chg="del">
        <pc:chgData name="Anne Francine Martins" userId="081d68a21295deb8" providerId="LiveId" clId="{B84C7997-B15B-4AEB-BF11-525373516689}" dt="2023-08-14T08:58:09.610" v="242" actId="47"/>
        <pc:sldMkLst>
          <pc:docMk/>
          <pc:sldMk cId="4199756934" sldId="290"/>
        </pc:sldMkLst>
      </pc:sldChg>
      <pc:sldChg chg="del">
        <pc:chgData name="Anne Francine Martins" userId="081d68a21295deb8" providerId="LiveId" clId="{B84C7997-B15B-4AEB-BF11-525373516689}" dt="2023-08-14T08:58:09.610" v="242" actId="47"/>
        <pc:sldMkLst>
          <pc:docMk/>
          <pc:sldMk cId="1636588828" sldId="291"/>
        </pc:sldMkLst>
      </pc:sldChg>
      <pc:sldChg chg="del">
        <pc:chgData name="Anne Francine Martins" userId="081d68a21295deb8" providerId="LiveId" clId="{B84C7997-B15B-4AEB-BF11-525373516689}" dt="2023-08-14T08:58:09.610" v="242" actId="47"/>
        <pc:sldMkLst>
          <pc:docMk/>
          <pc:sldMk cId="1484080722" sldId="292"/>
        </pc:sldMkLst>
      </pc:sldChg>
      <pc:sldChg chg="del">
        <pc:chgData name="Anne Francine Martins" userId="081d68a21295deb8" providerId="LiveId" clId="{B84C7997-B15B-4AEB-BF11-525373516689}" dt="2023-08-14T08:58:09.610" v="242" actId="47"/>
        <pc:sldMkLst>
          <pc:docMk/>
          <pc:sldMk cId="2833911038" sldId="293"/>
        </pc:sldMkLst>
      </pc:sldChg>
      <pc:sldChg chg="del">
        <pc:chgData name="Anne Francine Martins" userId="081d68a21295deb8" providerId="LiveId" clId="{B84C7997-B15B-4AEB-BF11-525373516689}" dt="2023-08-14T08:58:09.610" v="242" actId="47"/>
        <pc:sldMkLst>
          <pc:docMk/>
          <pc:sldMk cId="2171526187" sldId="294"/>
        </pc:sldMkLst>
      </pc:sldChg>
      <pc:sldChg chg="addSp delSp modSp new mod modNotesTx">
        <pc:chgData name="Anne Francine Martins" userId="081d68a21295deb8" providerId="LiveId" clId="{B84C7997-B15B-4AEB-BF11-525373516689}" dt="2023-08-14T08:53:14.425" v="144"/>
        <pc:sldMkLst>
          <pc:docMk/>
          <pc:sldMk cId="3188151908" sldId="295"/>
        </pc:sldMkLst>
        <pc:spChg chg="mod">
          <ac:chgData name="Anne Francine Martins" userId="081d68a21295deb8" providerId="LiveId" clId="{B84C7997-B15B-4AEB-BF11-525373516689}" dt="2023-08-14T08:46:32.653" v="106" actId="20577"/>
          <ac:spMkLst>
            <pc:docMk/>
            <pc:sldMk cId="3188151908" sldId="295"/>
            <ac:spMk id="2" creationId="{8E46A14F-07BB-29CA-19D3-A9FA213D744B}"/>
          </ac:spMkLst>
        </pc:spChg>
        <pc:spChg chg="del">
          <ac:chgData name="Anne Francine Martins" userId="081d68a21295deb8" providerId="LiveId" clId="{B84C7997-B15B-4AEB-BF11-525373516689}" dt="2023-08-14T08:46:12.965" v="105"/>
          <ac:spMkLst>
            <pc:docMk/>
            <pc:sldMk cId="3188151908" sldId="295"/>
            <ac:spMk id="3" creationId="{825C0DBA-95CC-7534-4C49-E397DAAD5ED4}"/>
          </ac:spMkLst>
        </pc:spChg>
        <pc:picChg chg="add mod">
          <ac:chgData name="Anne Francine Martins" userId="081d68a21295deb8" providerId="LiveId" clId="{B84C7997-B15B-4AEB-BF11-525373516689}" dt="2023-08-14T08:46:12.965" v="105"/>
          <ac:picMkLst>
            <pc:docMk/>
            <pc:sldMk cId="3188151908" sldId="295"/>
            <ac:picMk id="4" creationId="{DBEE3A7F-C9E6-957D-F645-1248A829CCF2}"/>
          </ac:picMkLst>
        </pc:picChg>
      </pc:sldChg>
      <pc:sldChg chg="addSp modSp new mod setBg">
        <pc:chgData name="Anne Francine Martins" userId="081d68a21295deb8" providerId="LiveId" clId="{B84C7997-B15B-4AEB-BF11-525373516689}" dt="2023-08-14T08:52:14.230" v="135" actId="14100"/>
        <pc:sldMkLst>
          <pc:docMk/>
          <pc:sldMk cId="3562792253" sldId="296"/>
        </pc:sldMkLst>
        <pc:spChg chg="mod">
          <ac:chgData name="Anne Francine Martins" userId="081d68a21295deb8" providerId="LiveId" clId="{B84C7997-B15B-4AEB-BF11-525373516689}" dt="2023-08-14T08:52:06.654" v="133" actId="26606"/>
          <ac:spMkLst>
            <pc:docMk/>
            <pc:sldMk cId="3562792253" sldId="296"/>
            <ac:spMk id="2" creationId="{A44EAE98-682B-6B0F-EFDD-B146D4C8B230}"/>
          </ac:spMkLst>
        </pc:spChg>
        <pc:spChg chg="mod">
          <ac:chgData name="Anne Francine Martins" userId="081d68a21295deb8" providerId="LiveId" clId="{B84C7997-B15B-4AEB-BF11-525373516689}" dt="2023-08-14T08:52:14.230" v="135" actId="14100"/>
          <ac:spMkLst>
            <pc:docMk/>
            <pc:sldMk cId="3562792253" sldId="296"/>
            <ac:spMk id="3" creationId="{9FA598CB-5968-BAF1-B08B-3391401937FA}"/>
          </ac:spMkLst>
        </pc:spChg>
        <pc:spChg chg="add">
          <ac:chgData name="Anne Francine Martins" userId="081d68a21295deb8" providerId="LiveId" clId="{B84C7997-B15B-4AEB-BF11-525373516689}" dt="2023-08-14T08:52:06.654" v="133" actId="26606"/>
          <ac:spMkLst>
            <pc:docMk/>
            <pc:sldMk cId="3562792253" sldId="296"/>
            <ac:spMk id="8" creationId="{EB6D1D7F-141C-4D8E-BFBA-D95B68E16385}"/>
          </ac:spMkLst>
        </pc:spChg>
        <pc:spChg chg="add">
          <ac:chgData name="Anne Francine Martins" userId="081d68a21295deb8" providerId="LiveId" clId="{B84C7997-B15B-4AEB-BF11-525373516689}" dt="2023-08-14T08:52:06.654" v="133" actId="26606"/>
          <ac:spMkLst>
            <pc:docMk/>
            <pc:sldMk cId="3562792253" sldId="296"/>
            <ac:spMk id="10" creationId="{27248369-464E-49D1-91FC-BC34A50A66D2}"/>
          </ac:spMkLst>
        </pc:spChg>
      </pc:sldChg>
      <pc:sldChg chg="addSp modSp new mod setBg">
        <pc:chgData name="Anne Francine Martins" userId="081d68a21295deb8" providerId="LiveId" clId="{B84C7997-B15B-4AEB-BF11-525373516689}" dt="2023-08-14T08:53:00.858" v="143" actId="26606"/>
        <pc:sldMkLst>
          <pc:docMk/>
          <pc:sldMk cId="2519855041" sldId="297"/>
        </pc:sldMkLst>
        <pc:spChg chg="mod">
          <ac:chgData name="Anne Francine Martins" userId="081d68a21295deb8" providerId="LiveId" clId="{B84C7997-B15B-4AEB-BF11-525373516689}" dt="2023-08-14T08:53:00.858" v="143" actId="26606"/>
          <ac:spMkLst>
            <pc:docMk/>
            <pc:sldMk cId="2519855041" sldId="297"/>
            <ac:spMk id="2" creationId="{F4B961E2-B539-24FF-6DF7-F64E1126E709}"/>
          </ac:spMkLst>
        </pc:spChg>
        <pc:spChg chg="mod">
          <ac:chgData name="Anne Francine Martins" userId="081d68a21295deb8" providerId="LiveId" clId="{B84C7997-B15B-4AEB-BF11-525373516689}" dt="2023-08-14T08:53:00.858" v="143" actId="26606"/>
          <ac:spMkLst>
            <pc:docMk/>
            <pc:sldMk cId="2519855041" sldId="297"/>
            <ac:spMk id="3" creationId="{998C59BD-2060-81FC-8F03-5663EF24FD62}"/>
          </ac:spMkLst>
        </pc:spChg>
        <pc:spChg chg="add">
          <ac:chgData name="Anne Francine Martins" userId="081d68a21295deb8" providerId="LiveId" clId="{B84C7997-B15B-4AEB-BF11-525373516689}" dt="2023-08-14T08:53:00.858" v="143" actId="26606"/>
          <ac:spMkLst>
            <pc:docMk/>
            <pc:sldMk cId="2519855041" sldId="297"/>
            <ac:spMk id="8" creationId="{EB6D1D7F-141C-4D8E-BFBA-D95B68E16385}"/>
          </ac:spMkLst>
        </pc:spChg>
        <pc:spChg chg="add">
          <ac:chgData name="Anne Francine Martins" userId="081d68a21295deb8" providerId="LiveId" clId="{B84C7997-B15B-4AEB-BF11-525373516689}" dt="2023-08-14T08:53:00.858" v="143" actId="26606"/>
          <ac:spMkLst>
            <pc:docMk/>
            <pc:sldMk cId="2519855041" sldId="297"/>
            <ac:spMk id="10" creationId="{27248369-464E-49D1-91FC-BC34A50A66D2}"/>
          </ac:spMkLst>
        </pc:spChg>
      </pc:sldChg>
      <pc:sldChg chg="addSp delSp modSp new mod setBg modNotesTx">
        <pc:chgData name="Anne Francine Martins" userId="081d68a21295deb8" providerId="LiveId" clId="{B84C7997-B15B-4AEB-BF11-525373516689}" dt="2023-08-14T08:56:21.072" v="181"/>
        <pc:sldMkLst>
          <pc:docMk/>
          <pc:sldMk cId="1873033690" sldId="298"/>
        </pc:sldMkLst>
        <pc:spChg chg="mod">
          <ac:chgData name="Anne Francine Martins" userId="081d68a21295deb8" providerId="LiveId" clId="{B84C7997-B15B-4AEB-BF11-525373516689}" dt="2023-08-14T08:54:29.407" v="166" actId="26606"/>
          <ac:spMkLst>
            <pc:docMk/>
            <pc:sldMk cId="1873033690" sldId="298"/>
            <ac:spMk id="2" creationId="{7CFB8B40-D52F-9632-71FA-49EA86DD7553}"/>
          </ac:spMkLst>
        </pc:spChg>
        <pc:spChg chg="del">
          <ac:chgData name="Anne Francine Martins" userId="081d68a21295deb8" providerId="LiveId" clId="{B84C7997-B15B-4AEB-BF11-525373516689}" dt="2023-08-14T08:54:12.530" v="163"/>
          <ac:spMkLst>
            <pc:docMk/>
            <pc:sldMk cId="1873033690" sldId="298"/>
            <ac:spMk id="3" creationId="{23FA596A-A252-E8FD-00F5-1F48FD174406}"/>
          </ac:spMkLst>
        </pc:spChg>
        <pc:spChg chg="add del">
          <ac:chgData name="Anne Francine Martins" userId="081d68a21295deb8" providerId="LiveId" clId="{B84C7997-B15B-4AEB-BF11-525373516689}" dt="2023-08-14T08:54:27.052" v="165" actId="478"/>
          <ac:spMkLst>
            <pc:docMk/>
            <pc:sldMk cId="1873033690" sldId="298"/>
            <ac:spMk id="8" creationId="{A2C7940B-25E1-F183-F37D-0FED49D6871F}"/>
          </ac:spMkLst>
        </pc:spChg>
        <pc:spChg chg="add del">
          <ac:chgData name="Anne Francine Martins" userId="081d68a21295deb8" providerId="LiveId" clId="{B84C7997-B15B-4AEB-BF11-525373516689}" dt="2023-08-14T08:54:29.407" v="166" actId="26606"/>
          <ac:spMkLst>
            <pc:docMk/>
            <pc:sldMk cId="1873033690" sldId="298"/>
            <ac:spMk id="11" creationId="{EB6D1D7F-141C-4D8E-BFBA-D95B68E16385}"/>
          </ac:spMkLst>
        </pc:spChg>
        <pc:spChg chg="add del">
          <ac:chgData name="Anne Francine Martins" userId="081d68a21295deb8" providerId="LiveId" clId="{B84C7997-B15B-4AEB-BF11-525373516689}" dt="2023-08-14T08:54:29.407" v="166" actId="26606"/>
          <ac:spMkLst>
            <pc:docMk/>
            <pc:sldMk cId="1873033690" sldId="298"/>
            <ac:spMk id="13" creationId="{245B42B6-26F8-4E25-839B-FB38F13BEFFC}"/>
          </ac:spMkLst>
        </pc:spChg>
        <pc:spChg chg="add">
          <ac:chgData name="Anne Francine Martins" userId="081d68a21295deb8" providerId="LiveId" clId="{B84C7997-B15B-4AEB-BF11-525373516689}" dt="2023-08-14T08:54:29.407" v="166" actId="26606"/>
          <ac:spMkLst>
            <pc:docMk/>
            <pc:sldMk cId="1873033690" sldId="298"/>
            <ac:spMk id="18" creationId="{09A1C012-8297-4361-ACE8-A2509FB18911}"/>
          </ac:spMkLst>
        </pc:spChg>
        <pc:spChg chg="add">
          <ac:chgData name="Anne Francine Martins" userId="081d68a21295deb8" providerId="LiveId" clId="{B84C7997-B15B-4AEB-BF11-525373516689}" dt="2023-08-14T08:54:29.407" v="166" actId="26606"/>
          <ac:spMkLst>
            <pc:docMk/>
            <pc:sldMk cId="1873033690" sldId="298"/>
            <ac:spMk id="20" creationId="{4AA13AD3-0A4F-475A-BEBB-DEEFF5C096C3}"/>
          </ac:spMkLst>
        </pc:spChg>
        <pc:spChg chg="add">
          <ac:chgData name="Anne Francine Martins" userId="081d68a21295deb8" providerId="LiveId" clId="{B84C7997-B15B-4AEB-BF11-525373516689}" dt="2023-08-14T08:54:29.407" v="166" actId="26606"/>
          <ac:spMkLst>
            <pc:docMk/>
            <pc:sldMk cId="1873033690" sldId="298"/>
            <ac:spMk id="22" creationId="{D65E0E3C-32F3-480B-9842-7611BBE2EE9F}"/>
          </ac:spMkLst>
        </pc:spChg>
        <pc:picChg chg="add mod">
          <ac:chgData name="Anne Francine Martins" userId="081d68a21295deb8" providerId="LiveId" clId="{B84C7997-B15B-4AEB-BF11-525373516689}" dt="2023-08-14T08:54:37.624" v="170" actId="14100"/>
          <ac:picMkLst>
            <pc:docMk/>
            <pc:sldMk cId="1873033690" sldId="298"/>
            <ac:picMk id="4" creationId="{D7E25AEE-88FF-3FEA-CB40-EA9166D76941}"/>
          </ac:picMkLst>
        </pc:picChg>
      </pc:sldChg>
      <pc:sldChg chg="modSp new mod ord modNotesTx">
        <pc:chgData name="Anne Francine Martins" userId="081d68a21295deb8" providerId="LiveId" clId="{B84C7997-B15B-4AEB-BF11-525373516689}" dt="2023-08-14T08:57:57.712" v="240"/>
        <pc:sldMkLst>
          <pc:docMk/>
          <pc:sldMk cId="2337358998" sldId="299"/>
        </pc:sldMkLst>
        <pc:spChg chg="mod">
          <ac:chgData name="Anne Francine Martins" userId="081d68a21295deb8" providerId="LiveId" clId="{B84C7997-B15B-4AEB-BF11-525373516689}" dt="2023-08-14T08:56:34.043" v="203" actId="20577"/>
          <ac:spMkLst>
            <pc:docMk/>
            <pc:sldMk cId="2337358998" sldId="299"/>
            <ac:spMk id="2" creationId="{B4C542B8-CFD6-A0E3-4ECC-56917AC4A293}"/>
          </ac:spMkLst>
        </pc:spChg>
        <pc:spChg chg="mod">
          <ac:chgData name="Anne Francine Martins" userId="081d68a21295deb8" providerId="LiveId" clId="{B84C7997-B15B-4AEB-BF11-525373516689}" dt="2023-08-14T08:57:38.672" v="237" actId="12"/>
          <ac:spMkLst>
            <pc:docMk/>
            <pc:sldMk cId="2337358998" sldId="299"/>
            <ac:spMk id="3" creationId="{EFFE2780-5FE3-2881-778F-A19EB8E71B4B}"/>
          </ac:spMkLst>
        </pc:spChg>
      </pc:sldChg>
      <pc:sldChg chg="addSp delSp add del mod">
        <pc:chgData name="Anne Francine Martins" userId="081d68a21295deb8" providerId="LiveId" clId="{B84C7997-B15B-4AEB-BF11-525373516689}" dt="2023-08-14T10:12:02.317" v="528" actId="47"/>
        <pc:sldMkLst>
          <pc:docMk/>
          <pc:sldMk cId="2416826363" sldId="300"/>
        </pc:sldMkLst>
        <pc:picChg chg="add">
          <ac:chgData name="Anne Francine Martins" userId="081d68a21295deb8" providerId="LiveId" clId="{B84C7997-B15B-4AEB-BF11-525373516689}" dt="2023-08-14T09:00:27.005" v="248"/>
          <ac:picMkLst>
            <pc:docMk/>
            <pc:sldMk cId="2416826363" sldId="300"/>
            <ac:picMk id="2" creationId="{FEFF7F75-8D88-03CB-2E08-9F2E35FDD730}"/>
          </ac:picMkLst>
        </pc:picChg>
        <pc:picChg chg="del">
          <ac:chgData name="Anne Francine Martins" userId="081d68a21295deb8" providerId="LiveId" clId="{B84C7997-B15B-4AEB-BF11-525373516689}" dt="2023-08-14T09:00:24.960" v="247" actId="478"/>
          <ac:picMkLst>
            <pc:docMk/>
            <pc:sldMk cId="2416826363" sldId="300"/>
            <ac:picMk id="4" creationId="{5FECA634-1AB0-5439-8E7C-C54D3C6459F7}"/>
          </ac:picMkLst>
        </pc:picChg>
      </pc:sldChg>
      <pc:sldChg chg="addSp delSp modSp new mod setBg modNotesTx">
        <pc:chgData name="Anne Francine Martins" userId="081d68a21295deb8" providerId="LiveId" clId="{B84C7997-B15B-4AEB-BF11-525373516689}" dt="2023-08-14T09:03:51.250" v="293" actId="26606"/>
        <pc:sldMkLst>
          <pc:docMk/>
          <pc:sldMk cId="221612384" sldId="301"/>
        </pc:sldMkLst>
        <pc:spChg chg="mod">
          <ac:chgData name="Anne Francine Martins" userId="081d68a21295deb8" providerId="LiveId" clId="{B84C7997-B15B-4AEB-BF11-525373516689}" dt="2023-08-14T09:03:51.250" v="293" actId="26606"/>
          <ac:spMkLst>
            <pc:docMk/>
            <pc:sldMk cId="221612384" sldId="301"/>
            <ac:spMk id="2" creationId="{E0EF5107-D3F2-BB98-2F2C-60119FBCD332}"/>
          </ac:spMkLst>
        </pc:spChg>
        <pc:spChg chg="del mod">
          <ac:chgData name="Anne Francine Martins" userId="081d68a21295deb8" providerId="LiveId" clId="{B84C7997-B15B-4AEB-BF11-525373516689}" dt="2023-08-14T09:03:51.250" v="293" actId="26606"/>
          <ac:spMkLst>
            <pc:docMk/>
            <pc:sldMk cId="221612384" sldId="301"/>
            <ac:spMk id="3" creationId="{385CE94E-DFCF-4C22-E18B-D1136D6DEE44}"/>
          </ac:spMkLst>
        </pc:spChg>
        <pc:spChg chg="add">
          <ac:chgData name="Anne Francine Martins" userId="081d68a21295deb8" providerId="LiveId" clId="{B84C7997-B15B-4AEB-BF11-525373516689}" dt="2023-08-14T09:03:51.250" v="293" actId="26606"/>
          <ac:spMkLst>
            <pc:docMk/>
            <pc:sldMk cId="221612384" sldId="301"/>
            <ac:spMk id="9" creationId="{EB6D1D7F-141C-4D8E-BFBA-D95B68E16385}"/>
          </ac:spMkLst>
        </pc:spChg>
        <pc:spChg chg="add">
          <ac:chgData name="Anne Francine Martins" userId="081d68a21295deb8" providerId="LiveId" clId="{B84C7997-B15B-4AEB-BF11-525373516689}" dt="2023-08-14T09:03:51.250" v="293" actId="26606"/>
          <ac:spMkLst>
            <pc:docMk/>
            <pc:sldMk cId="221612384" sldId="301"/>
            <ac:spMk id="11" creationId="{558DA214-7FDA-4C9D-A7CF-9AD725E290E1}"/>
          </ac:spMkLst>
        </pc:spChg>
        <pc:graphicFrameChg chg="add">
          <ac:chgData name="Anne Francine Martins" userId="081d68a21295deb8" providerId="LiveId" clId="{B84C7997-B15B-4AEB-BF11-525373516689}" dt="2023-08-14T09:03:51.250" v="293" actId="26606"/>
          <ac:graphicFrameMkLst>
            <pc:docMk/>
            <pc:sldMk cId="221612384" sldId="301"/>
            <ac:graphicFrameMk id="5" creationId="{2959FAEA-EF53-4C82-EF36-B8F85EA07368}"/>
          </ac:graphicFrameMkLst>
        </pc:graphicFrameChg>
      </pc:sldChg>
      <pc:sldChg chg="addSp modSp new del mod setBg">
        <pc:chgData name="Anne Francine Martins" userId="081d68a21295deb8" providerId="LiveId" clId="{B84C7997-B15B-4AEB-BF11-525373516689}" dt="2023-08-14T10:12:10.525" v="529" actId="47"/>
        <pc:sldMkLst>
          <pc:docMk/>
          <pc:sldMk cId="81386850" sldId="302"/>
        </pc:sldMkLst>
        <pc:spChg chg="mod">
          <ac:chgData name="Anne Francine Martins" userId="081d68a21295deb8" providerId="LiveId" clId="{B84C7997-B15B-4AEB-BF11-525373516689}" dt="2023-08-14T09:05:12.102" v="299" actId="26606"/>
          <ac:spMkLst>
            <pc:docMk/>
            <pc:sldMk cId="81386850" sldId="302"/>
            <ac:spMk id="2" creationId="{EDE557C9-F1BE-E52C-69D1-54660C782801}"/>
          </ac:spMkLst>
        </pc:spChg>
        <pc:spChg chg="mod">
          <ac:chgData name="Anne Francine Martins" userId="081d68a21295deb8" providerId="LiveId" clId="{B84C7997-B15B-4AEB-BF11-525373516689}" dt="2023-08-14T09:06:00.149" v="306" actId="20577"/>
          <ac:spMkLst>
            <pc:docMk/>
            <pc:sldMk cId="81386850" sldId="302"/>
            <ac:spMk id="3" creationId="{7040477D-BD9A-425E-1145-1308B8AE70DC}"/>
          </ac:spMkLst>
        </pc:spChg>
        <pc:spChg chg="add">
          <ac:chgData name="Anne Francine Martins" userId="081d68a21295deb8" providerId="LiveId" clId="{B84C7997-B15B-4AEB-BF11-525373516689}" dt="2023-08-14T09:05:12.102" v="299" actId="26606"/>
          <ac:spMkLst>
            <pc:docMk/>
            <pc:sldMk cId="81386850" sldId="302"/>
            <ac:spMk id="9" creationId="{EB6D1D7F-141C-4D8E-BFBA-D95B68E16385}"/>
          </ac:spMkLst>
        </pc:spChg>
        <pc:spChg chg="add">
          <ac:chgData name="Anne Francine Martins" userId="081d68a21295deb8" providerId="LiveId" clId="{B84C7997-B15B-4AEB-BF11-525373516689}" dt="2023-08-14T09:05:12.102" v="299" actId="26606"/>
          <ac:spMkLst>
            <pc:docMk/>
            <pc:sldMk cId="81386850" sldId="302"/>
            <ac:spMk id="11" creationId="{725EFA61-F0F8-4F4A-B750-81EE924F1D78}"/>
          </ac:spMkLst>
        </pc:spChg>
        <pc:picChg chg="add">
          <ac:chgData name="Anne Francine Martins" userId="081d68a21295deb8" providerId="LiveId" clId="{B84C7997-B15B-4AEB-BF11-525373516689}" dt="2023-08-14T09:05:12.102" v="299" actId="26606"/>
          <ac:picMkLst>
            <pc:docMk/>
            <pc:sldMk cId="81386850" sldId="302"/>
            <ac:picMk id="5" creationId="{EBBFD062-455F-7572-BBA3-A3C5897592D5}"/>
          </ac:picMkLst>
        </pc:picChg>
      </pc:sldChg>
      <pc:sldChg chg="modSp new mod">
        <pc:chgData name="Anne Francine Martins" userId="081d68a21295deb8" providerId="LiveId" clId="{B84C7997-B15B-4AEB-BF11-525373516689}" dt="2023-08-14T09:06:33.244" v="333" actId="12"/>
        <pc:sldMkLst>
          <pc:docMk/>
          <pc:sldMk cId="750328872" sldId="303"/>
        </pc:sldMkLst>
        <pc:spChg chg="mod">
          <ac:chgData name="Anne Francine Martins" userId="081d68a21295deb8" providerId="LiveId" clId="{B84C7997-B15B-4AEB-BF11-525373516689}" dt="2023-08-14T09:06:13.749" v="320" actId="20577"/>
          <ac:spMkLst>
            <pc:docMk/>
            <pc:sldMk cId="750328872" sldId="303"/>
            <ac:spMk id="2" creationId="{3A3486C6-E7DA-3746-EABE-CEADB1DCB5A2}"/>
          </ac:spMkLst>
        </pc:spChg>
        <pc:spChg chg="mod">
          <ac:chgData name="Anne Francine Martins" userId="081d68a21295deb8" providerId="LiveId" clId="{B84C7997-B15B-4AEB-BF11-525373516689}" dt="2023-08-14T09:06:33.244" v="333" actId="12"/>
          <ac:spMkLst>
            <pc:docMk/>
            <pc:sldMk cId="750328872" sldId="303"/>
            <ac:spMk id="3" creationId="{E8452218-E09E-78E9-3750-9A70158CD696}"/>
          </ac:spMkLst>
        </pc:spChg>
      </pc:sldChg>
      <pc:sldChg chg="addSp delSp modSp new del mod ord setBg modNotesTx">
        <pc:chgData name="Anne Francine Martins" userId="081d68a21295deb8" providerId="LiveId" clId="{B84C7997-B15B-4AEB-BF11-525373516689}" dt="2023-08-14T10:17:48.977" v="650" actId="47"/>
        <pc:sldMkLst>
          <pc:docMk/>
          <pc:sldMk cId="2541921610" sldId="304"/>
        </pc:sldMkLst>
        <pc:spChg chg="mod">
          <ac:chgData name="Anne Francine Martins" userId="081d68a21295deb8" providerId="LiveId" clId="{B84C7997-B15B-4AEB-BF11-525373516689}" dt="2023-08-14T10:14:02.222" v="562" actId="20577"/>
          <ac:spMkLst>
            <pc:docMk/>
            <pc:sldMk cId="2541921610" sldId="304"/>
            <ac:spMk id="2" creationId="{A088FFE2-90F2-BEAE-68C9-2CB0734349F3}"/>
          </ac:spMkLst>
        </pc:spChg>
        <pc:spChg chg="del">
          <ac:chgData name="Anne Francine Martins" userId="081d68a21295deb8" providerId="LiveId" clId="{B84C7997-B15B-4AEB-BF11-525373516689}" dt="2023-08-14T09:10:54.256" v="343"/>
          <ac:spMkLst>
            <pc:docMk/>
            <pc:sldMk cId="2541921610" sldId="304"/>
            <ac:spMk id="3" creationId="{D09D4156-2A16-E67E-0F05-462FE8A2B137}"/>
          </ac:spMkLst>
        </pc:spChg>
        <pc:spChg chg="add mod">
          <ac:chgData name="Anne Francine Martins" userId="081d68a21295deb8" providerId="LiveId" clId="{B84C7997-B15B-4AEB-BF11-525373516689}" dt="2023-08-14T10:17:24.660" v="646" actId="21"/>
          <ac:spMkLst>
            <pc:docMk/>
            <pc:sldMk cId="2541921610" sldId="304"/>
            <ac:spMk id="5" creationId="{70ABA61A-2934-B05A-F92B-C23BBF595D4F}"/>
          </ac:spMkLst>
        </pc:spChg>
        <pc:spChg chg="add">
          <ac:chgData name="Anne Francine Martins" userId="081d68a21295deb8" providerId="LiveId" clId="{B84C7997-B15B-4AEB-BF11-525373516689}" dt="2023-08-14T09:10:57.237" v="344" actId="26606"/>
          <ac:spMkLst>
            <pc:docMk/>
            <pc:sldMk cId="2541921610" sldId="304"/>
            <ac:spMk id="9" creationId="{09A1C012-8297-4361-ACE8-A2509FB18911}"/>
          </ac:spMkLst>
        </pc:spChg>
        <pc:spChg chg="add">
          <ac:chgData name="Anne Francine Martins" userId="081d68a21295deb8" providerId="LiveId" clId="{B84C7997-B15B-4AEB-BF11-525373516689}" dt="2023-08-14T09:10:57.237" v="344" actId="26606"/>
          <ac:spMkLst>
            <pc:docMk/>
            <pc:sldMk cId="2541921610" sldId="304"/>
            <ac:spMk id="11" creationId="{4AA13AD3-0A4F-475A-BEBB-DEEFF5C096C3}"/>
          </ac:spMkLst>
        </pc:spChg>
        <pc:spChg chg="add">
          <ac:chgData name="Anne Francine Martins" userId="081d68a21295deb8" providerId="LiveId" clId="{B84C7997-B15B-4AEB-BF11-525373516689}" dt="2023-08-14T09:10:57.237" v="344" actId="26606"/>
          <ac:spMkLst>
            <pc:docMk/>
            <pc:sldMk cId="2541921610" sldId="304"/>
            <ac:spMk id="13" creationId="{D65E0E3C-32F3-480B-9842-7611BBE2EE9F}"/>
          </ac:spMkLst>
        </pc:spChg>
        <pc:picChg chg="add del mod">
          <ac:chgData name="Anne Francine Martins" userId="081d68a21295deb8" providerId="LiveId" clId="{B84C7997-B15B-4AEB-BF11-525373516689}" dt="2023-08-14T10:17:24.660" v="646" actId="21"/>
          <ac:picMkLst>
            <pc:docMk/>
            <pc:sldMk cId="2541921610" sldId="304"/>
            <ac:picMk id="4" creationId="{F5DABB3E-4A47-F3AD-8A0D-5C77F99A756B}"/>
          </ac:picMkLst>
        </pc:picChg>
      </pc:sldChg>
      <pc:sldChg chg="addSp delSp modSp add mod ord">
        <pc:chgData name="Anne Francine Martins" userId="081d68a21295deb8" providerId="LiveId" clId="{B84C7997-B15B-4AEB-BF11-525373516689}" dt="2023-08-15T10:02:17.354" v="1177"/>
        <pc:sldMkLst>
          <pc:docMk/>
          <pc:sldMk cId="3954783442" sldId="305"/>
        </pc:sldMkLst>
        <pc:spChg chg="del">
          <ac:chgData name="Anne Francine Martins" userId="081d68a21295deb8" providerId="LiveId" clId="{B84C7997-B15B-4AEB-BF11-525373516689}" dt="2023-08-14T09:09:36.792" v="340" actId="26606"/>
          <ac:spMkLst>
            <pc:docMk/>
            <pc:sldMk cId="3954783442" sldId="305"/>
            <ac:spMk id="1052" creationId="{6BC377B7-18F1-42AD-A1DD-E1D6A5B27CE9}"/>
          </ac:spMkLst>
        </pc:spChg>
        <pc:spChg chg="del">
          <ac:chgData name="Anne Francine Martins" userId="081d68a21295deb8" providerId="LiveId" clId="{B84C7997-B15B-4AEB-BF11-525373516689}" dt="2023-08-14T09:09:36.792" v="340" actId="26606"/>
          <ac:spMkLst>
            <pc:docMk/>
            <pc:sldMk cId="3954783442" sldId="305"/>
            <ac:spMk id="1054" creationId="{E27CBDD7-6A01-4B3F-B16A-F50305427BC5}"/>
          </ac:spMkLst>
        </pc:spChg>
        <pc:spChg chg="add">
          <ac:chgData name="Anne Francine Martins" userId="081d68a21295deb8" providerId="LiveId" clId="{B84C7997-B15B-4AEB-BF11-525373516689}" dt="2023-08-14T09:09:36.792" v="340" actId="26606"/>
          <ac:spMkLst>
            <pc:docMk/>
            <pc:sldMk cId="3954783442" sldId="305"/>
            <ac:spMk id="1059" creationId="{6BC377B7-18F1-42AD-A1DD-E1D6A5B27CE9}"/>
          </ac:spMkLst>
        </pc:spChg>
        <pc:spChg chg="add">
          <ac:chgData name="Anne Francine Martins" userId="081d68a21295deb8" providerId="LiveId" clId="{B84C7997-B15B-4AEB-BF11-525373516689}" dt="2023-08-14T09:09:36.792" v="340" actId="26606"/>
          <ac:spMkLst>
            <pc:docMk/>
            <pc:sldMk cId="3954783442" sldId="305"/>
            <ac:spMk id="1061" creationId="{E27CBDD7-6A01-4B3F-B16A-F50305427BC5}"/>
          </ac:spMkLst>
        </pc:spChg>
        <pc:picChg chg="del">
          <ac:chgData name="Anne Francine Martins" userId="081d68a21295deb8" providerId="LiveId" clId="{B84C7997-B15B-4AEB-BF11-525373516689}" dt="2023-08-14T09:09:32.977" v="338" actId="478"/>
          <ac:picMkLst>
            <pc:docMk/>
            <pc:sldMk cId="3954783442" sldId="305"/>
            <ac:picMk id="4" creationId="{5FECA634-1AB0-5439-8E7C-C54D3C6459F7}"/>
          </ac:picMkLst>
        </pc:picChg>
        <pc:picChg chg="add mod">
          <ac:chgData name="Anne Francine Martins" userId="081d68a21295deb8" providerId="LiveId" clId="{B84C7997-B15B-4AEB-BF11-525373516689}" dt="2023-08-14T09:09:36.792" v="340" actId="26606"/>
          <ac:picMkLst>
            <pc:docMk/>
            <pc:sldMk cId="3954783442" sldId="305"/>
            <ac:picMk id="1026" creationId="{D67BE221-8CB9-F4CA-F7A0-6422C5057379}"/>
          </ac:picMkLst>
        </pc:picChg>
      </pc:sldChg>
      <pc:sldChg chg="addSp delSp modSp new mod setBg modNotesTx">
        <pc:chgData name="Anne Francine Martins" userId="081d68a21295deb8" providerId="LiveId" clId="{B84C7997-B15B-4AEB-BF11-525373516689}" dt="2023-08-15T09:40:30.240" v="1169" actId="26606"/>
        <pc:sldMkLst>
          <pc:docMk/>
          <pc:sldMk cId="1347765046" sldId="306"/>
        </pc:sldMkLst>
        <pc:spChg chg="mod">
          <ac:chgData name="Anne Francine Martins" userId="081d68a21295deb8" providerId="LiveId" clId="{B84C7997-B15B-4AEB-BF11-525373516689}" dt="2023-08-15T09:40:04.759" v="1163" actId="26606"/>
          <ac:spMkLst>
            <pc:docMk/>
            <pc:sldMk cId="1347765046" sldId="306"/>
            <ac:spMk id="2" creationId="{1A1317DE-798E-F2CF-7495-21CC56A67645}"/>
          </ac:spMkLst>
        </pc:spChg>
        <pc:spChg chg="mod ord">
          <ac:chgData name="Anne Francine Martins" userId="081d68a21295deb8" providerId="LiveId" clId="{B84C7997-B15B-4AEB-BF11-525373516689}" dt="2023-08-15T09:40:30.240" v="1169" actId="26606"/>
          <ac:spMkLst>
            <pc:docMk/>
            <pc:sldMk cId="1347765046" sldId="306"/>
            <ac:spMk id="3" creationId="{34FF5A40-A678-B29E-70B9-FC3E9200BF2D}"/>
          </ac:spMkLst>
        </pc:spChg>
        <pc:spChg chg="add del">
          <ac:chgData name="Anne Francine Martins" userId="081d68a21295deb8" providerId="LiveId" clId="{B84C7997-B15B-4AEB-BF11-525373516689}" dt="2023-08-15T09:40:04.759" v="1163" actId="26606"/>
          <ac:spMkLst>
            <pc:docMk/>
            <pc:sldMk cId="1347765046" sldId="306"/>
            <ac:spMk id="10" creationId="{EB6D1D7F-141C-4D8E-BFBA-D95B68E16385}"/>
          </ac:spMkLst>
        </pc:spChg>
        <pc:spChg chg="add del">
          <ac:chgData name="Anne Francine Martins" userId="081d68a21295deb8" providerId="LiveId" clId="{B84C7997-B15B-4AEB-BF11-525373516689}" dt="2023-08-15T09:40:04.759" v="1163" actId="26606"/>
          <ac:spMkLst>
            <pc:docMk/>
            <pc:sldMk cId="1347765046" sldId="306"/>
            <ac:spMk id="12" creationId="{245B42B6-26F8-4E25-839B-FB38F13BEFFC}"/>
          </ac:spMkLst>
        </pc:spChg>
        <pc:spChg chg="add del">
          <ac:chgData name="Anne Francine Martins" userId="081d68a21295deb8" providerId="LiveId" clId="{B84C7997-B15B-4AEB-BF11-525373516689}" dt="2023-08-15T09:40:30.240" v="1169" actId="26606"/>
          <ac:spMkLst>
            <pc:docMk/>
            <pc:sldMk cId="1347765046" sldId="306"/>
            <ac:spMk id="17" creationId="{F58FB36D-73B3-45EF-8CD4-221CCC8BE09F}"/>
          </ac:spMkLst>
        </pc:spChg>
        <pc:spChg chg="add del">
          <ac:chgData name="Anne Francine Martins" userId="081d68a21295deb8" providerId="LiveId" clId="{B84C7997-B15B-4AEB-BF11-525373516689}" dt="2023-08-15T09:40:30.240" v="1169" actId="26606"/>
          <ac:spMkLst>
            <pc:docMk/>
            <pc:sldMk cId="1347765046" sldId="306"/>
            <ac:spMk id="19" creationId="{4D7835D7-DF12-420F-843A-1C5083D2B3F8}"/>
          </ac:spMkLst>
        </pc:spChg>
        <pc:spChg chg="add">
          <ac:chgData name="Anne Francine Martins" userId="081d68a21295deb8" providerId="LiveId" clId="{B84C7997-B15B-4AEB-BF11-525373516689}" dt="2023-08-15T09:40:30.240" v="1169" actId="26606"/>
          <ac:spMkLst>
            <pc:docMk/>
            <pc:sldMk cId="1347765046" sldId="306"/>
            <ac:spMk id="24" creationId="{EB6D1D7F-141C-4D8E-BFBA-D95B68E16385}"/>
          </ac:spMkLst>
        </pc:spChg>
        <pc:spChg chg="add">
          <ac:chgData name="Anne Francine Martins" userId="081d68a21295deb8" providerId="LiveId" clId="{B84C7997-B15B-4AEB-BF11-525373516689}" dt="2023-08-15T09:40:30.240" v="1169" actId="26606"/>
          <ac:spMkLst>
            <pc:docMk/>
            <pc:sldMk cId="1347765046" sldId="306"/>
            <ac:spMk id="26" creationId="{245B42B6-26F8-4E25-839B-FB38F13BEFFC}"/>
          </ac:spMkLst>
        </pc:spChg>
        <pc:picChg chg="add mod">
          <ac:chgData name="Anne Francine Martins" userId="081d68a21295deb8" providerId="LiveId" clId="{B84C7997-B15B-4AEB-BF11-525373516689}" dt="2023-08-15T09:40:30.240" v="1169" actId="26606"/>
          <ac:picMkLst>
            <pc:docMk/>
            <pc:sldMk cId="1347765046" sldId="306"/>
            <ac:picMk id="7" creationId="{1A065013-FEF3-3D57-58D1-1696858E753C}"/>
          </ac:picMkLst>
        </pc:picChg>
      </pc:sldChg>
      <pc:sldChg chg="addSp modSp new mod setBg">
        <pc:chgData name="Anne Francine Martins" userId="081d68a21295deb8" providerId="LiveId" clId="{B84C7997-B15B-4AEB-BF11-525373516689}" dt="2023-08-15T09:39:56.618" v="1162" actId="313"/>
        <pc:sldMkLst>
          <pc:docMk/>
          <pc:sldMk cId="3722532995" sldId="307"/>
        </pc:sldMkLst>
        <pc:spChg chg="mod">
          <ac:chgData name="Anne Francine Martins" userId="081d68a21295deb8" providerId="LiveId" clId="{B84C7997-B15B-4AEB-BF11-525373516689}" dt="2023-08-15T09:39:56.618" v="1162" actId="313"/>
          <ac:spMkLst>
            <pc:docMk/>
            <pc:sldMk cId="3722532995" sldId="307"/>
            <ac:spMk id="2" creationId="{87A09FB6-107B-78C8-26D1-6E3E043A577D}"/>
          </ac:spMkLst>
        </pc:spChg>
        <pc:spChg chg="mod">
          <ac:chgData name="Anne Francine Martins" userId="081d68a21295deb8" providerId="LiveId" clId="{B84C7997-B15B-4AEB-BF11-525373516689}" dt="2023-08-14T09:16:20.236" v="434" actId="113"/>
          <ac:spMkLst>
            <pc:docMk/>
            <pc:sldMk cId="3722532995" sldId="307"/>
            <ac:spMk id="3" creationId="{D6B40C74-EF03-3445-E330-B79EE8450720}"/>
          </ac:spMkLst>
        </pc:spChg>
        <pc:spChg chg="add">
          <ac:chgData name="Anne Francine Martins" userId="081d68a21295deb8" providerId="LiveId" clId="{B84C7997-B15B-4AEB-BF11-525373516689}" dt="2023-08-14T09:15:45.730" v="425" actId="26606"/>
          <ac:spMkLst>
            <pc:docMk/>
            <pc:sldMk cId="3722532995" sldId="307"/>
            <ac:spMk id="8" creationId="{EB6D1D7F-141C-4D8E-BFBA-D95B68E16385}"/>
          </ac:spMkLst>
        </pc:spChg>
        <pc:spChg chg="add">
          <ac:chgData name="Anne Francine Martins" userId="081d68a21295deb8" providerId="LiveId" clId="{B84C7997-B15B-4AEB-BF11-525373516689}" dt="2023-08-14T09:15:45.730" v="425" actId="26606"/>
          <ac:spMkLst>
            <pc:docMk/>
            <pc:sldMk cId="3722532995" sldId="307"/>
            <ac:spMk id="10" creationId="{245B42B6-26F8-4E25-839B-FB38F13BEFFC}"/>
          </ac:spMkLst>
        </pc:spChg>
      </pc:sldChg>
      <pc:sldChg chg="addSp modSp new del mod setBg modNotesTx">
        <pc:chgData name="Anne Francine Martins" userId="081d68a21295deb8" providerId="LiveId" clId="{B84C7997-B15B-4AEB-BF11-525373516689}" dt="2023-08-15T09:39:45.705" v="1159" actId="47"/>
        <pc:sldMkLst>
          <pc:docMk/>
          <pc:sldMk cId="1382464578" sldId="308"/>
        </pc:sldMkLst>
        <pc:spChg chg="mod">
          <ac:chgData name="Anne Francine Martins" userId="081d68a21295deb8" providerId="LiveId" clId="{B84C7997-B15B-4AEB-BF11-525373516689}" dt="2023-08-14T09:19:37.451" v="459" actId="26606"/>
          <ac:spMkLst>
            <pc:docMk/>
            <pc:sldMk cId="1382464578" sldId="308"/>
            <ac:spMk id="2" creationId="{636AC558-E641-55A9-7735-75710C04255E}"/>
          </ac:spMkLst>
        </pc:spChg>
        <pc:spChg chg="mod">
          <ac:chgData name="Anne Francine Martins" userId="081d68a21295deb8" providerId="LiveId" clId="{B84C7997-B15B-4AEB-BF11-525373516689}" dt="2023-08-14T09:19:37.451" v="459" actId="26606"/>
          <ac:spMkLst>
            <pc:docMk/>
            <pc:sldMk cId="1382464578" sldId="308"/>
            <ac:spMk id="3" creationId="{6C6AEB18-D78D-C768-EE3F-92BFE62378F6}"/>
          </ac:spMkLst>
        </pc:spChg>
        <pc:spChg chg="add">
          <ac:chgData name="Anne Francine Martins" userId="081d68a21295deb8" providerId="LiveId" clId="{B84C7997-B15B-4AEB-BF11-525373516689}" dt="2023-08-14T09:19:37.451" v="459" actId="26606"/>
          <ac:spMkLst>
            <pc:docMk/>
            <pc:sldMk cId="1382464578" sldId="308"/>
            <ac:spMk id="8" creationId="{EB6D1D7F-141C-4D8E-BFBA-D95B68E16385}"/>
          </ac:spMkLst>
        </pc:spChg>
        <pc:spChg chg="add">
          <ac:chgData name="Anne Francine Martins" userId="081d68a21295deb8" providerId="LiveId" clId="{B84C7997-B15B-4AEB-BF11-525373516689}" dt="2023-08-14T09:19:37.451" v="459" actId="26606"/>
          <ac:spMkLst>
            <pc:docMk/>
            <pc:sldMk cId="1382464578" sldId="308"/>
            <ac:spMk id="10" creationId="{245B42B6-26F8-4E25-839B-FB38F13BEFFC}"/>
          </ac:spMkLst>
        </pc:spChg>
      </pc:sldChg>
      <pc:sldChg chg="modSp add del mod modNotesTx">
        <pc:chgData name="Anne Francine Martins" userId="081d68a21295deb8" providerId="LiveId" clId="{B84C7997-B15B-4AEB-BF11-525373516689}" dt="2023-08-15T09:39:47.399" v="1160" actId="47"/>
        <pc:sldMkLst>
          <pc:docMk/>
          <pc:sldMk cId="2296711143" sldId="309"/>
        </pc:sldMkLst>
        <pc:spChg chg="mod">
          <ac:chgData name="Anne Francine Martins" userId="081d68a21295deb8" providerId="LiveId" clId="{B84C7997-B15B-4AEB-BF11-525373516689}" dt="2023-08-14T09:20:14.586" v="469" actId="123"/>
          <ac:spMkLst>
            <pc:docMk/>
            <pc:sldMk cId="2296711143" sldId="309"/>
            <ac:spMk id="3" creationId="{6C6AEB18-D78D-C768-EE3F-92BFE62378F6}"/>
          </ac:spMkLst>
        </pc:spChg>
      </pc:sldChg>
      <pc:sldChg chg="modSp add del mod">
        <pc:chgData name="Anne Francine Martins" userId="081d68a21295deb8" providerId="LiveId" clId="{B84C7997-B15B-4AEB-BF11-525373516689}" dt="2023-08-15T09:39:50.075" v="1161" actId="47"/>
        <pc:sldMkLst>
          <pc:docMk/>
          <pc:sldMk cId="685479780" sldId="310"/>
        </pc:sldMkLst>
        <pc:spChg chg="mod">
          <ac:chgData name="Anne Francine Martins" userId="081d68a21295deb8" providerId="LiveId" clId="{B84C7997-B15B-4AEB-BF11-525373516689}" dt="2023-08-14T09:20:40.757" v="480" actId="113"/>
          <ac:spMkLst>
            <pc:docMk/>
            <pc:sldMk cId="685479780" sldId="310"/>
            <ac:spMk id="3" creationId="{6C6AEB18-D78D-C768-EE3F-92BFE62378F6}"/>
          </ac:spMkLst>
        </pc:spChg>
      </pc:sldChg>
      <pc:sldChg chg="modSp new del mod modNotesTx">
        <pc:chgData name="Anne Francine Martins" userId="081d68a21295deb8" providerId="LiveId" clId="{B84C7997-B15B-4AEB-BF11-525373516689}" dt="2023-08-14T11:12:17.598" v="885" actId="47"/>
        <pc:sldMkLst>
          <pc:docMk/>
          <pc:sldMk cId="305548590" sldId="311"/>
        </pc:sldMkLst>
        <pc:spChg chg="mod">
          <ac:chgData name="Anne Francine Martins" userId="081d68a21295deb8" providerId="LiveId" clId="{B84C7997-B15B-4AEB-BF11-525373516689}" dt="2023-08-14T09:22:20.787" v="509" actId="313"/>
          <ac:spMkLst>
            <pc:docMk/>
            <pc:sldMk cId="305548590" sldId="311"/>
            <ac:spMk id="2" creationId="{AC4C2BAE-DF9E-90A2-DAF9-C4D415909CF9}"/>
          </ac:spMkLst>
        </pc:spChg>
        <pc:spChg chg="mod">
          <ac:chgData name="Anne Francine Martins" userId="081d68a21295deb8" providerId="LiveId" clId="{B84C7997-B15B-4AEB-BF11-525373516689}" dt="2023-08-14T09:23:10.288" v="526" actId="20577"/>
          <ac:spMkLst>
            <pc:docMk/>
            <pc:sldMk cId="305548590" sldId="311"/>
            <ac:spMk id="3" creationId="{C8D43200-C041-7355-E4A4-8BD145DF7D99}"/>
          </ac:spMkLst>
        </pc:spChg>
      </pc:sldChg>
      <pc:sldChg chg="addSp delSp modSp new mod setBg modNotesTx">
        <pc:chgData name="Anne Francine Martins" userId="081d68a21295deb8" providerId="LiveId" clId="{B84C7997-B15B-4AEB-BF11-525373516689}" dt="2023-08-14T10:28:11.358" v="755" actId="1076"/>
        <pc:sldMkLst>
          <pc:docMk/>
          <pc:sldMk cId="3842002350" sldId="312"/>
        </pc:sldMkLst>
        <pc:spChg chg="mod">
          <ac:chgData name="Anne Francine Martins" userId="081d68a21295deb8" providerId="LiveId" clId="{B84C7997-B15B-4AEB-BF11-525373516689}" dt="2023-08-14T10:27:53.439" v="748" actId="26606"/>
          <ac:spMkLst>
            <pc:docMk/>
            <pc:sldMk cId="3842002350" sldId="312"/>
            <ac:spMk id="2" creationId="{44A19357-53D2-3CA7-3B84-3C1A75F3EA00}"/>
          </ac:spMkLst>
        </pc:spChg>
        <pc:spChg chg="del mod">
          <ac:chgData name="Anne Francine Martins" userId="081d68a21295deb8" providerId="LiveId" clId="{B84C7997-B15B-4AEB-BF11-525373516689}" dt="2023-08-14T10:23:39.466" v="674"/>
          <ac:spMkLst>
            <pc:docMk/>
            <pc:sldMk cId="3842002350" sldId="312"/>
            <ac:spMk id="3" creationId="{89914774-67F6-BC85-9E01-3EBB9429D09D}"/>
          </ac:spMkLst>
        </pc:spChg>
        <pc:spChg chg="add mod">
          <ac:chgData name="Anne Francine Martins" userId="081d68a21295deb8" providerId="LiveId" clId="{B84C7997-B15B-4AEB-BF11-525373516689}" dt="2023-08-14T10:28:11.358" v="755" actId="1076"/>
          <ac:spMkLst>
            <pc:docMk/>
            <pc:sldMk cId="3842002350" sldId="312"/>
            <ac:spMk id="13" creationId="{3A4B2064-0104-BBFA-0EBA-B44B85E69335}"/>
          </ac:spMkLst>
        </pc:spChg>
        <pc:spChg chg="add">
          <ac:chgData name="Anne Francine Martins" userId="081d68a21295deb8" providerId="LiveId" clId="{B84C7997-B15B-4AEB-BF11-525373516689}" dt="2023-08-14T10:27:53.439" v="748" actId="26606"/>
          <ac:spMkLst>
            <pc:docMk/>
            <pc:sldMk cId="3842002350" sldId="312"/>
            <ac:spMk id="18" creationId="{EB6D1D7F-141C-4D8E-BFBA-D95B68E16385}"/>
          </ac:spMkLst>
        </pc:spChg>
        <pc:spChg chg="add">
          <ac:chgData name="Anne Francine Martins" userId="081d68a21295deb8" providerId="LiveId" clId="{B84C7997-B15B-4AEB-BF11-525373516689}" dt="2023-08-14T10:27:53.439" v="748" actId="26606"/>
          <ac:spMkLst>
            <pc:docMk/>
            <pc:sldMk cId="3842002350" sldId="312"/>
            <ac:spMk id="20" creationId="{245B42B6-26F8-4E25-839B-FB38F13BEFFC}"/>
          </ac:spMkLst>
        </pc:spChg>
        <pc:picChg chg="add mod">
          <ac:chgData name="Anne Francine Martins" userId="081d68a21295deb8" providerId="LiveId" clId="{B84C7997-B15B-4AEB-BF11-525373516689}" dt="2023-08-14T10:28:08.470" v="754" actId="1076"/>
          <ac:picMkLst>
            <pc:docMk/>
            <pc:sldMk cId="3842002350" sldId="312"/>
            <ac:picMk id="4" creationId="{73D2BF40-F089-141A-5F10-43207E856368}"/>
          </ac:picMkLst>
        </pc:picChg>
        <pc:picChg chg="add mod">
          <ac:chgData name="Anne Francine Martins" userId="081d68a21295deb8" providerId="LiveId" clId="{B84C7997-B15B-4AEB-BF11-525373516689}" dt="2023-08-14T10:27:57.734" v="749" actId="1076"/>
          <ac:picMkLst>
            <pc:docMk/>
            <pc:sldMk cId="3842002350" sldId="312"/>
            <ac:picMk id="6" creationId="{FEEED0D3-F475-5255-2A61-E59C4A4EC625}"/>
          </ac:picMkLst>
        </pc:picChg>
        <pc:picChg chg="add mod">
          <ac:chgData name="Anne Francine Martins" userId="081d68a21295deb8" providerId="LiveId" clId="{B84C7997-B15B-4AEB-BF11-525373516689}" dt="2023-08-14T10:27:59.307" v="750" actId="1076"/>
          <ac:picMkLst>
            <pc:docMk/>
            <pc:sldMk cId="3842002350" sldId="312"/>
            <ac:picMk id="8" creationId="{4BB4249B-24CC-B040-0F44-675D71709A30}"/>
          </ac:picMkLst>
        </pc:picChg>
        <pc:picChg chg="add mod">
          <ac:chgData name="Anne Francine Martins" userId="081d68a21295deb8" providerId="LiveId" clId="{B84C7997-B15B-4AEB-BF11-525373516689}" dt="2023-08-14T10:28:01.187" v="751" actId="1076"/>
          <ac:picMkLst>
            <pc:docMk/>
            <pc:sldMk cId="3842002350" sldId="312"/>
            <ac:picMk id="10" creationId="{7C3CBDDF-D044-0563-298E-976F1A0A49E8}"/>
          </ac:picMkLst>
        </pc:picChg>
        <pc:picChg chg="add mod">
          <ac:chgData name="Anne Francine Martins" userId="081d68a21295deb8" providerId="LiveId" clId="{B84C7997-B15B-4AEB-BF11-525373516689}" dt="2023-08-14T10:28:02.605" v="752" actId="1076"/>
          <ac:picMkLst>
            <pc:docMk/>
            <pc:sldMk cId="3842002350" sldId="312"/>
            <ac:picMk id="12" creationId="{FD7F4ECB-CACA-A38F-73DE-8B373D096A26}"/>
          </ac:picMkLst>
        </pc:picChg>
      </pc:sldChg>
      <pc:sldChg chg="addSp delSp modSp new mod setBg">
        <pc:chgData name="Anne Francine Martins" userId="081d68a21295deb8" providerId="LiveId" clId="{B84C7997-B15B-4AEB-BF11-525373516689}" dt="2023-08-14T10:16:32.078" v="634" actId="26606"/>
        <pc:sldMkLst>
          <pc:docMk/>
          <pc:sldMk cId="3598886479" sldId="313"/>
        </pc:sldMkLst>
        <pc:spChg chg="mod">
          <ac:chgData name="Anne Francine Martins" userId="081d68a21295deb8" providerId="LiveId" clId="{B84C7997-B15B-4AEB-BF11-525373516689}" dt="2023-08-14T10:16:32.078" v="634" actId="26606"/>
          <ac:spMkLst>
            <pc:docMk/>
            <pc:sldMk cId="3598886479" sldId="313"/>
            <ac:spMk id="2" creationId="{6833F822-CD68-ACA4-B43F-3380E3EB3E77}"/>
          </ac:spMkLst>
        </pc:spChg>
        <pc:spChg chg="del">
          <ac:chgData name="Anne Francine Martins" userId="081d68a21295deb8" providerId="LiveId" clId="{B84C7997-B15B-4AEB-BF11-525373516689}" dt="2023-08-14T10:14:59.201" v="601"/>
          <ac:spMkLst>
            <pc:docMk/>
            <pc:sldMk cId="3598886479" sldId="313"/>
            <ac:spMk id="3" creationId="{B2651059-B141-97C3-37FA-4AFBAB633E8C}"/>
          </ac:spMkLst>
        </pc:spChg>
        <pc:spChg chg="add mod">
          <ac:chgData name="Anne Francine Martins" userId="081d68a21295deb8" providerId="LiveId" clId="{B84C7997-B15B-4AEB-BF11-525373516689}" dt="2023-08-14T10:16:32.078" v="634" actId="26606"/>
          <ac:spMkLst>
            <pc:docMk/>
            <pc:sldMk cId="3598886479" sldId="313"/>
            <ac:spMk id="6" creationId="{6240DF9C-BC0F-557E-4784-965071B0ED2A}"/>
          </ac:spMkLst>
        </pc:spChg>
        <pc:spChg chg="add">
          <ac:chgData name="Anne Francine Martins" userId="081d68a21295deb8" providerId="LiveId" clId="{B84C7997-B15B-4AEB-BF11-525373516689}" dt="2023-08-14T10:16:32.078" v="634" actId="26606"/>
          <ac:spMkLst>
            <pc:docMk/>
            <pc:sldMk cId="3598886479" sldId="313"/>
            <ac:spMk id="11" creationId="{EB6D1D7F-141C-4D8E-BFBA-D95B68E16385}"/>
          </ac:spMkLst>
        </pc:spChg>
        <pc:spChg chg="add del">
          <ac:chgData name="Anne Francine Martins" userId="081d68a21295deb8" providerId="LiveId" clId="{B84C7997-B15B-4AEB-BF11-525373516689}" dt="2023-08-14T10:16:32.069" v="633" actId="26606"/>
          <ac:spMkLst>
            <pc:docMk/>
            <pc:sldMk cId="3598886479" sldId="313"/>
            <ac:spMk id="12" creationId="{EB6D1D7F-141C-4D8E-BFBA-D95B68E16385}"/>
          </ac:spMkLst>
        </pc:spChg>
        <pc:spChg chg="add">
          <ac:chgData name="Anne Francine Martins" userId="081d68a21295deb8" providerId="LiveId" clId="{B84C7997-B15B-4AEB-BF11-525373516689}" dt="2023-08-14T10:16:32.078" v="634" actId="26606"/>
          <ac:spMkLst>
            <pc:docMk/>
            <pc:sldMk cId="3598886479" sldId="313"/>
            <ac:spMk id="13" creationId="{27248369-464E-49D1-91FC-BC34A50A66D2}"/>
          </ac:spMkLst>
        </pc:spChg>
        <pc:spChg chg="add del">
          <ac:chgData name="Anne Francine Martins" userId="081d68a21295deb8" providerId="LiveId" clId="{B84C7997-B15B-4AEB-BF11-525373516689}" dt="2023-08-14T10:16:32.069" v="633" actId="26606"/>
          <ac:spMkLst>
            <pc:docMk/>
            <pc:sldMk cId="3598886479" sldId="313"/>
            <ac:spMk id="14" creationId="{725EFA61-F0F8-4F4A-B750-81EE924F1D78}"/>
          </ac:spMkLst>
        </pc:spChg>
        <pc:picChg chg="add del mod">
          <ac:chgData name="Anne Francine Martins" userId="081d68a21295deb8" providerId="LiveId" clId="{B84C7997-B15B-4AEB-BF11-525373516689}" dt="2023-08-14T10:15:01.044" v="602" actId="478"/>
          <ac:picMkLst>
            <pc:docMk/>
            <pc:sldMk cId="3598886479" sldId="313"/>
            <ac:picMk id="4" creationId="{5C3CC2CD-4499-E18C-D959-E5C9CED419F2}"/>
          </ac:picMkLst>
        </pc:picChg>
        <pc:picChg chg="add del">
          <ac:chgData name="Anne Francine Martins" userId="081d68a21295deb8" providerId="LiveId" clId="{B84C7997-B15B-4AEB-BF11-525373516689}" dt="2023-08-14T10:16:32.069" v="633" actId="26606"/>
          <ac:picMkLst>
            <pc:docMk/>
            <pc:sldMk cId="3598886479" sldId="313"/>
            <ac:picMk id="8" creationId="{2DB388D2-2D52-1B69-541B-7B8823EE78DC}"/>
          </ac:picMkLst>
        </pc:picChg>
      </pc:sldChg>
      <pc:sldChg chg="addSp delSp modSp new mod setBg modNotesTx">
        <pc:chgData name="Anne Francine Martins" userId="081d68a21295deb8" providerId="LiveId" clId="{B84C7997-B15B-4AEB-BF11-525373516689}" dt="2023-08-15T09:39:28.600" v="1158" actId="113"/>
        <pc:sldMkLst>
          <pc:docMk/>
          <pc:sldMk cId="1327333267" sldId="314"/>
        </pc:sldMkLst>
        <pc:spChg chg="mod">
          <ac:chgData name="Anne Francine Martins" userId="081d68a21295deb8" providerId="LiveId" clId="{B84C7997-B15B-4AEB-BF11-525373516689}" dt="2023-08-14T10:17:32.654" v="648" actId="26606"/>
          <ac:spMkLst>
            <pc:docMk/>
            <pc:sldMk cId="1327333267" sldId="314"/>
            <ac:spMk id="2" creationId="{EBC01CBF-34AC-72C0-9CF4-7B13BF88034F}"/>
          </ac:spMkLst>
        </pc:spChg>
        <pc:spChg chg="mod ord">
          <ac:chgData name="Anne Francine Martins" userId="081d68a21295deb8" providerId="LiveId" clId="{B84C7997-B15B-4AEB-BF11-525373516689}" dt="2023-08-15T09:39:28.600" v="1158" actId="113"/>
          <ac:spMkLst>
            <pc:docMk/>
            <pc:sldMk cId="1327333267" sldId="314"/>
            <ac:spMk id="3" creationId="{7895839C-2A6C-8CC0-6949-7E79C08819EC}"/>
          </ac:spMkLst>
        </pc:spChg>
        <pc:spChg chg="add del">
          <ac:chgData name="Anne Francine Martins" userId="081d68a21295deb8" providerId="LiveId" clId="{B84C7997-B15B-4AEB-BF11-525373516689}" dt="2023-08-15T09:39:20.549" v="1156" actId="26606"/>
          <ac:spMkLst>
            <pc:docMk/>
            <pc:sldMk cId="1327333267" sldId="314"/>
            <ac:spMk id="9" creationId="{EB6D1D7F-141C-4D8E-BFBA-D95B68E16385}"/>
          </ac:spMkLst>
        </pc:spChg>
        <pc:spChg chg="add del">
          <ac:chgData name="Anne Francine Martins" userId="081d68a21295deb8" providerId="LiveId" clId="{B84C7997-B15B-4AEB-BF11-525373516689}" dt="2023-08-15T09:39:20.549" v="1156" actId="26606"/>
          <ac:spMkLst>
            <pc:docMk/>
            <pc:sldMk cId="1327333267" sldId="314"/>
            <ac:spMk id="11" creationId="{245B42B6-26F8-4E25-839B-FB38F13BEFFC}"/>
          </ac:spMkLst>
        </pc:spChg>
        <pc:spChg chg="add">
          <ac:chgData name="Anne Francine Martins" userId="081d68a21295deb8" providerId="LiveId" clId="{B84C7997-B15B-4AEB-BF11-525373516689}" dt="2023-08-15T09:39:20.549" v="1156" actId="26606"/>
          <ac:spMkLst>
            <pc:docMk/>
            <pc:sldMk cId="1327333267" sldId="314"/>
            <ac:spMk id="16" creationId="{F58FB36D-73B3-45EF-8CD4-221CCC8BE09F}"/>
          </ac:spMkLst>
        </pc:spChg>
        <pc:spChg chg="add">
          <ac:chgData name="Anne Francine Martins" userId="081d68a21295deb8" providerId="LiveId" clId="{B84C7997-B15B-4AEB-BF11-525373516689}" dt="2023-08-15T09:39:20.549" v="1156" actId="26606"/>
          <ac:spMkLst>
            <pc:docMk/>
            <pc:sldMk cId="1327333267" sldId="314"/>
            <ac:spMk id="18" creationId="{4D7835D7-DF12-420F-843A-1C5083D2B3F8}"/>
          </ac:spMkLst>
        </pc:spChg>
        <pc:picChg chg="add mod ord">
          <ac:chgData name="Anne Francine Martins" userId="081d68a21295deb8" providerId="LiveId" clId="{B84C7997-B15B-4AEB-BF11-525373516689}" dt="2023-08-15T09:39:20.549" v="1156" actId="26606"/>
          <ac:picMkLst>
            <pc:docMk/>
            <pc:sldMk cId="1327333267" sldId="314"/>
            <ac:picMk id="4" creationId="{5BE2F814-9F35-A321-64D3-F89B51CB1B52}"/>
          </ac:picMkLst>
        </pc:picChg>
      </pc:sldChg>
      <pc:sldChg chg="addSp delSp modSp new mod setBg modNotesTx">
        <pc:chgData name="Anne Francine Martins" userId="081d68a21295deb8" providerId="LiveId" clId="{B84C7997-B15B-4AEB-BF11-525373516689}" dt="2023-08-15T09:30:20.249" v="981"/>
        <pc:sldMkLst>
          <pc:docMk/>
          <pc:sldMk cId="790935538" sldId="315"/>
        </pc:sldMkLst>
        <pc:spChg chg="mod">
          <ac:chgData name="Anne Francine Martins" userId="081d68a21295deb8" providerId="LiveId" clId="{B84C7997-B15B-4AEB-BF11-525373516689}" dt="2023-08-14T10:20:33.852" v="662" actId="26606"/>
          <ac:spMkLst>
            <pc:docMk/>
            <pc:sldMk cId="790935538" sldId="315"/>
            <ac:spMk id="2" creationId="{84942D8D-1D65-1BE0-BDCC-E26F8046D8B6}"/>
          </ac:spMkLst>
        </pc:spChg>
        <pc:spChg chg="del">
          <ac:chgData name="Anne Francine Martins" userId="081d68a21295deb8" providerId="LiveId" clId="{B84C7997-B15B-4AEB-BF11-525373516689}" dt="2023-08-14T10:19:30.612" v="654" actId="22"/>
          <ac:spMkLst>
            <pc:docMk/>
            <pc:sldMk cId="790935538" sldId="315"/>
            <ac:spMk id="3" creationId="{FCF35AF8-9D01-21EB-FA53-5CA765999EEC}"/>
          </ac:spMkLst>
        </pc:spChg>
        <pc:spChg chg="add">
          <ac:chgData name="Anne Francine Martins" userId="081d68a21295deb8" providerId="LiveId" clId="{B84C7997-B15B-4AEB-BF11-525373516689}" dt="2023-08-14T10:20:33.852" v="662" actId="26606"/>
          <ac:spMkLst>
            <pc:docMk/>
            <pc:sldMk cId="790935538" sldId="315"/>
            <ac:spMk id="10" creationId="{09A1C012-8297-4361-ACE8-A2509FB18911}"/>
          </ac:spMkLst>
        </pc:spChg>
        <pc:spChg chg="add">
          <ac:chgData name="Anne Francine Martins" userId="081d68a21295deb8" providerId="LiveId" clId="{B84C7997-B15B-4AEB-BF11-525373516689}" dt="2023-08-14T10:20:33.852" v="662" actId="26606"/>
          <ac:spMkLst>
            <pc:docMk/>
            <pc:sldMk cId="790935538" sldId="315"/>
            <ac:spMk id="12" creationId="{4AA13AD3-0A4F-475A-BEBB-DEEFF5C096C3}"/>
          </ac:spMkLst>
        </pc:spChg>
        <pc:spChg chg="add">
          <ac:chgData name="Anne Francine Martins" userId="081d68a21295deb8" providerId="LiveId" clId="{B84C7997-B15B-4AEB-BF11-525373516689}" dt="2023-08-14T10:20:33.852" v="662" actId="26606"/>
          <ac:spMkLst>
            <pc:docMk/>
            <pc:sldMk cId="790935538" sldId="315"/>
            <ac:spMk id="14" creationId="{D65E0E3C-32F3-480B-9842-7611BBE2EE9F}"/>
          </ac:spMkLst>
        </pc:spChg>
        <pc:picChg chg="add mod ord">
          <ac:chgData name="Anne Francine Martins" userId="081d68a21295deb8" providerId="LiveId" clId="{B84C7997-B15B-4AEB-BF11-525373516689}" dt="2023-08-14T10:20:33.852" v="662" actId="26606"/>
          <ac:picMkLst>
            <pc:docMk/>
            <pc:sldMk cId="790935538" sldId="315"/>
            <ac:picMk id="5" creationId="{5CBF3219-7964-7267-65B9-6607832B74DC}"/>
          </ac:picMkLst>
        </pc:picChg>
      </pc:sldChg>
      <pc:sldChg chg="addSp delSp modSp new mod modNotesTx">
        <pc:chgData name="Anne Francine Martins" userId="081d68a21295deb8" providerId="LiveId" clId="{B84C7997-B15B-4AEB-BF11-525373516689}" dt="2023-08-15T09:29:14.302" v="980"/>
        <pc:sldMkLst>
          <pc:docMk/>
          <pc:sldMk cId="1636140853" sldId="316"/>
        </pc:sldMkLst>
        <pc:spChg chg="mod">
          <ac:chgData name="Anne Francine Martins" userId="081d68a21295deb8" providerId="LiveId" clId="{B84C7997-B15B-4AEB-BF11-525373516689}" dt="2023-08-14T10:20:26.277" v="661" actId="6549"/>
          <ac:spMkLst>
            <pc:docMk/>
            <pc:sldMk cId="1636140853" sldId="316"/>
            <ac:spMk id="2" creationId="{38030191-AD0A-213C-5DCA-D4396B06F07B}"/>
          </ac:spMkLst>
        </pc:spChg>
        <pc:spChg chg="del">
          <ac:chgData name="Anne Francine Martins" userId="081d68a21295deb8" providerId="LiveId" clId="{B84C7997-B15B-4AEB-BF11-525373516689}" dt="2023-08-14T10:20:22.200" v="660" actId="22"/>
          <ac:spMkLst>
            <pc:docMk/>
            <pc:sldMk cId="1636140853" sldId="316"/>
            <ac:spMk id="3" creationId="{530521D7-2F5C-352A-B550-53808CCD32FB}"/>
          </ac:spMkLst>
        </pc:spChg>
        <pc:picChg chg="add mod ord">
          <ac:chgData name="Anne Francine Martins" userId="081d68a21295deb8" providerId="LiveId" clId="{B84C7997-B15B-4AEB-BF11-525373516689}" dt="2023-08-14T10:20:22.200" v="660" actId="22"/>
          <ac:picMkLst>
            <pc:docMk/>
            <pc:sldMk cId="1636140853" sldId="316"/>
            <ac:picMk id="5" creationId="{6099158E-DDE6-6AD8-5178-25B88CEC8006}"/>
          </ac:picMkLst>
        </pc:picChg>
      </pc:sldChg>
      <pc:sldChg chg="addSp modSp new mod setBg">
        <pc:chgData name="Anne Francine Martins" userId="081d68a21295deb8" providerId="LiveId" clId="{B84C7997-B15B-4AEB-BF11-525373516689}" dt="2023-08-15T09:39:11.388" v="1155" actId="26606"/>
        <pc:sldMkLst>
          <pc:docMk/>
          <pc:sldMk cId="2622472964" sldId="317"/>
        </pc:sldMkLst>
        <pc:spChg chg="mod">
          <ac:chgData name="Anne Francine Martins" userId="081d68a21295deb8" providerId="LiveId" clId="{B84C7997-B15B-4AEB-BF11-525373516689}" dt="2023-08-15T09:39:11.388" v="1155" actId="26606"/>
          <ac:spMkLst>
            <pc:docMk/>
            <pc:sldMk cId="2622472964" sldId="317"/>
            <ac:spMk id="2" creationId="{8A44BEE1-089F-F721-932F-640ED47F26BF}"/>
          </ac:spMkLst>
        </pc:spChg>
        <pc:spChg chg="mod">
          <ac:chgData name="Anne Francine Martins" userId="081d68a21295deb8" providerId="LiveId" clId="{B84C7997-B15B-4AEB-BF11-525373516689}" dt="2023-08-15T09:39:11.388" v="1155" actId="26606"/>
          <ac:spMkLst>
            <pc:docMk/>
            <pc:sldMk cId="2622472964" sldId="317"/>
            <ac:spMk id="3" creationId="{8535DD9D-AA4F-7A65-9BC7-EB4E2D208502}"/>
          </ac:spMkLst>
        </pc:spChg>
        <pc:spChg chg="add">
          <ac:chgData name="Anne Francine Martins" userId="081d68a21295deb8" providerId="LiveId" clId="{B84C7997-B15B-4AEB-BF11-525373516689}" dt="2023-08-15T09:39:11.388" v="1155" actId="26606"/>
          <ac:spMkLst>
            <pc:docMk/>
            <pc:sldMk cId="2622472964" sldId="317"/>
            <ac:spMk id="8" creationId="{EB6D1D7F-141C-4D8E-BFBA-D95B68E16385}"/>
          </ac:spMkLst>
        </pc:spChg>
        <pc:spChg chg="add">
          <ac:chgData name="Anne Francine Martins" userId="081d68a21295deb8" providerId="LiveId" clId="{B84C7997-B15B-4AEB-BF11-525373516689}" dt="2023-08-15T09:39:11.388" v="1155" actId="26606"/>
          <ac:spMkLst>
            <pc:docMk/>
            <pc:sldMk cId="2622472964" sldId="317"/>
            <ac:spMk id="10" creationId="{27248369-464E-49D1-91FC-BC34A50A66D2}"/>
          </ac:spMkLst>
        </pc:spChg>
      </pc:sldChg>
      <pc:sldChg chg="addSp delSp modSp new mod">
        <pc:chgData name="Anne Francine Martins" userId="081d68a21295deb8" providerId="LiveId" clId="{B84C7997-B15B-4AEB-BF11-525373516689}" dt="2023-08-14T10:36:37.435" v="839" actId="6549"/>
        <pc:sldMkLst>
          <pc:docMk/>
          <pc:sldMk cId="1838477417" sldId="318"/>
        </pc:sldMkLst>
        <pc:spChg chg="mod">
          <ac:chgData name="Anne Francine Martins" userId="081d68a21295deb8" providerId="LiveId" clId="{B84C7997-B15B-4AEB-BF11-525373516689}" dt="2023-08-14T10:36:37.435" v="839" actId="6549"/>
          <ac:spMkLst>
            <pc:docMk/>
            <pc:sldMk cId="1838477417" sldId="318"/>
            <ac:spMk id="2" creationId="{62B0C78C-DD2D-329A-6C9D-049E0EE59F9C}"/>
          </ac:spMkLst>
        </pc:spChg>
        <pc:spChg chg="mod">
          <ac:chgData name="Anne Francine Martins" userId="081d68a21295deb8" providerId="LiveId" clId="{B84C7997-B15B-4AEB-BF11-525373516689}" dt="2023-08-14T10:36:04.401" v="829" actId="12"/>
          <ac:spMkLst>
            <pc:docMk/>
            <pc:sldMk cId="1838477417" sldId="318"/>
            <ac:spMk id="3" creationId="{3DBEECC6-5746-CBB3-E8EB-7800AC8B2A9F}"/>
          </ac:spMkLst>
        </pc:spChg>
        <pc:picChg chg="add del mod">
          <ac:chgData name="Anne Francine Martins" userId="081d68a21295deb8" providerId="LiveId" clId="{B84C7997-B15B-4AEB-BF11-525373516689}" dt="2023-08-14T10:35:38.822" v="823" actId="478"/>
          <ac:picMkLst>
            <pc:docMk/>
            <pc:sldMk cId="1838477417" sldId="318"/>
            <ac:picMk id="5" creationId="{52494EDC-3E96-3779-E907-900A0A77CE7E}"/>
          </ac:picMkLst>
        </pc:picChg>
      </pc:sldChg>
      <pc:sldChg chg="addSp delSp modSp add del mod setBg delDesignElem modNotesTx">
        <pc:chgData name="Anne Francine Martins" userId="081d68a21295deb8" providerId="LiveId" clId="{B84C7997-B15B-4AEB-BF11-525373516689}" dt="2023-08-14T10:28:41.631" v="762" actId="47"/>
        <pc:sldMkLst>
          <pc:docMk/>
          <pc:sldMk cId="3911763386" sldId="318"/>
        </pc:sldMkLst>
        <pc:spChg chg="add mod">
          <ac:chgData name="Anne Francine Martins" userId="081d68a21295deb8" providerId="LiveId" clId="{B84C7997-B15B-4AEB-BF11-525373516689}" dt="2023-08-14T10:28:33.999" v="759" actId="478"/>
          <ac:spMkLst>
            <pc:docMk/>
            <pc:sldMk cId="3911763386" sldId="318"/>
            <ac:spMk id="5" creationId="{E9C36811-85C5-3955-1BCA-09399F8FAA96}"/>
          </ac:spMkLst>
        </pc:spChg>
        <pc:spChg chg="del">
          <ac:chgData name="Anne Francine Martins" userId="081d68a21295deb8" providerId="LiveId" clId="{B84C7997-B15B-4AEB-BF11-525373516689}" dt="2023-08-14T10:28:26.672" v="757"/>
          <ac:spMkLst>
            <pc:docMk/>
            <pc:sldMk cId="3911763386" sldId="318"/>
            <ac:spMk id="18" creationId="{EB6D1D7F-141C-4D8E-BFBA-D95B68E16385}"/>
          </ac:spMkLst>
        </pc:spChg>
        <pc:spChg chg="del">
          <ac:chgData name="Anne Francine Martins" userId="081d68a21295deb8" providerId="LiveId" clId="{B84C7997-B15B-4AEB-BF11-525373516689}" dt="2023-08-14T10:28:26.672" v="757"/>
          <ac:spMkLst>
            <pc:docMk/>
            <pc:sldMk cId="3911763386" sldId="318"/>
            <ac:spMk id="20" creationId="{245B42B6-26F8-4E25-839B-FB38F13BEFFC}"/>
          </ac:spMkLst>
        </pc:spChg>
        <pc:picChg chg="del">
          <ac:chgData name="Anne Francine Martins" userId="081d68a21295deb8" providerId="LiveId" clId="{B84C7997-B15B-4AEB-BF11-525373516689}" dt="2023-08-14T10:28:33.999" v="759" actId="478"/>
          <ac:picMkLst>
            <pc:docMk/>
            <pc:sldMk cId="3911763386" sldId="318"/>
            <ac:picMk id="4" creationId="{73D2BF40-F089-141A-5F10-43207E856368}"/>
          </ac:picMkLst>
        </pc:picChg>
        <pc:picChg chg="del">
          <ac:chgData name="Anne Francine Martins" userId="081d68a21295deb8" providerId="LiveId" clId="{B84C7997-B15B-4AEB-BF11-525373516689}" dt="2023-08-14T10:28:35.965" v="760" actId="478"/>
          <ac:picMkLst>
            <pc:docMk/>
            <pc:sldMk cId="3911763386" sldId="318"/>
            <ac:picMk id="6" creationId="{FEEED0D3-F475-5255-2A61-E59C4A4EC625}"/>
          </ac:picMkLst>
        </pc:picChg>
        <pc:picChg chg="del">
          <ac:chgData name="Anne Francine Martins" userId="081d68a21295deb8" providerId="LiveId" clId="{B84C7997-B15B-4AEB-BF11-525373516689}" dt="2023-08-14T10:28:39.060" v="761" actId="478"/>
          <ac:picMkLst>
            <pc:docMk/>
            <pc:sldMk cId="3911763386" sldId="318"/>
            <ac:picMk id="8" creationId="{4BB4249B-24CC-B040-0F44-675D71709A30}"/>
          </ac:picMkLst>
        </pc:picChg>
      </pc:sldChg>
      <pc:sldChg chg="modSp new del mod">
        <pc:chgData name="Anne Francine Martins" userId="081d68a21295deb8" providerId="LiveId" clId="{B84C7997-B15B-4AEB-BF11-525373516689}" dt="2023-08-14T10:36:45.729" v="842" actId="47"/>
        <pc:sldMkLst>
          <pc:docMk/>
          <pc:sldMk cId="2059572338" sldId="319"/>
        </pc:sldMkLst>
        <pc:spChg chg="mod">
          <ac:chgData name="Anne Francine Martins" userId="081d68a21295deb8" providerId="LiveId" clId="{B84C7997-B15B-4AEB-BF11-525373516689}" dt="2023-08-14T10:32:07.858" v="821" actId="20577"/>
          <ac:spMkLst>
            <pc:docMk/>
            <pc:sldMk cId="2059572338" sldId="319"/>
            <ac:spMk id="2" creationId="{0E223087-D2A5-C469-B122-B054EA7DA728}"/>
          </ac:spMkLst>
        </pc:spChg>
        <pc:spChg chg="mod">
          <ac:chgData name="Anne Francine Martins" userId="081d68a21295deb8" providerId="LiveId" clId="{B84C7997-B15B-4AEB-BF11-525373516689}" dt="2023-08-14T10:32:03.972" v="819" actId="20577"/>
          <ac:spMkLst>
            <pc:docMk/>
            <pc:sldMk cId="2059572338" sldId="319"/>
            <ac:spMk id="3" creationId="{CA9D3A43-5B21-0D44-3C45-FF35338183BE}"/>
          </ac:spMkLst>
        </pc:spChg>
      </pc:sldChg>
      <pc:sldChg chg="modSp new mod">
        <pc:chgData name="Anne Francine Martins" userId="081d68a21295deb8" providerId="LiveId" clId="{B84C7997-B15B-4AEB-BF11-525373516689}" dt="2023-08-14T10:36:41.460" v="841" actId="27636"/>
        <pc:sldMkLst>
          <pc:docMk/>
          <pc:sldMk cId="1285663274" sldId="320"/>
        </pc:sldMkLst>
        <pc:spChg chg="mod">
          <ac:chgData name="Anne Francine Martins" userId="081d68a21295deb8" providerId="LiveId" clId="{B84C7997-B15B-4AEB-BF11-525373516689}" dt="2023-08-14T10:36:41.460" v="841" actId="27636"/>
          <ac:spMkLst>
            <pc:docMk/>
            <pc:sldMk cId="1285663274" sldId="320"/>
            <ac:spMk id="2" creationId="{7A31026E-7439-6605-02AD-1EEE1C4738A7}"/>
          </ac:spMkLst>
        </pc:spChg>
        <pc:spChg chg="mod">
          <ac:chgData name="Anne Francine Martins" userId="081d68a21295deb8" providerId="LiveId" clId="{B84C7997-B15B-4AEB-BF11-525373516689}" dt="2023-08-14T10:36:26.722" v="836" actId="27636"/>
          <ac:spMkLst>
            <pc:docMk/>
            <pc:sldMk cId="1285663274" sldId="320"/>
            <ac:spMk id="3" creationId="{DE7BA0B8-0505-F541-1166-68553CD82FA3}"/>
          </ac:spMkLst>
        </pc:spChg>
      </pc:sldChg>
      <pc:sldChg chg="addSp modSp new mod setBg addAnim">
        <pc:chgData name="Anne Francine Martins" userId="081d68a21295deb8" providerId="LiveId" clId="{B84C7997-B15B-4AEB-BF11-525373516689}" dt="2023-08-15T09:39:08.894" v="1154"/>
        <pc:sldMkLst>
          <pc:docMk/>
          <pc:sldMk cId="2018846529" sldId="321"/>
        </pc:sldMkLst>
        <pc:spChg chg="mod">
          <ac:chgData name="Anne Francine Martins" userId="081d68a21295deb8" providerId="LiveId" clId="{B84C7997-B15B-4AEB-BF11-525373516689}" dt="2023-08-15T09:39:08.893" v="1153" actId="26606"/>
          <ac:spMkLst>
            <pc:docMk/>
            <pc:sldMk cId="2018846529" sldId="321"/>
            <ac:spMk id="2" creationId="{CE7BBD30-DFC6-0E34-4DFF-9C4C7E5FFF9D}"/>
          </ac:spMkLst>
        </pc:spChg>
        <pc:spChg chg="mod">
          <ac:chgData name="Anne Francine Martins" userId="081d68a21295deb8" providerId="LiveId" clId="{B84C7997-B15B-4AEB-BF11-525373516689}" dt="2023-08-15T09:39:08.893" v="1153" actId="26606"/>
          <ac:spMkLst>
            <pc:docMk/>
            <pc:sldMk cId="2018846529" sldId="321"/>
            <ac:spMk id="3" creationId="{DC086B9B-9A63-52F2-4AE0-1E7A26D8C9DB}"/>
          </ac:spMkLst>
        </pc:spChg>
        <pc:spChg chg="add">
          <ac:chgData name="Anne Francine Martins" userId="081d68a21295deb8" providerId="LiveId" clId="{B84C7997-B15B-4AEB-BF11-525373516689}" dt="2023-08-15T09:39:08.893" v="1153" actId="26606"/>
          <ac:spMkLst>
            <pc:docMk/>
            <pc:sldMk cId="2018846529" sldId="321"/>
            <ac:spMk id="8" creationId="{EB6D1D7F-141C-4D8E-BFBA-D95B68E16385}"/>
          </ac:spMkLst>
        </pc:spChg>
        <pc:spChg chg="add">
          <ac:chgData name="Anne Francine Martins" userId="081d68a21295deb8" providerId="LiveId" clId="{B84C7997-B15B-4AEB-BF11-525373516689}" dt="2023-08-15T09:39:08.893" v="1153" actId="26606"/>
          <ac:spMkLst>
            <pc:docMk/>
            <pc:sldMk cId="2018846529" sldId="321"/>
            <ac:spMk id="10" creationId="{27248369-464E-49D1-91FC-BC34A50A66D2}"/>
          </ac:spMkLst>
        </pc:spChg>
      </pc:sldChg>
      <pc:sldChg chg="addSp modSp new mod setBg">
        <pc:chgData name="Anne Francine Martins" userId="081d68a21295deb8" providerId="LiveId" clId="{B84C7997-B15B-4AEB-BF11-525373516689}" dt="2023-08-15T09:39:06.115" v="1152" actId="26606"/>
        <pc:sldMkLst>
          <pc:docMk/>
          <pc:sldMk cId="1646983781" sldId="322"/>
        </pc:sldMkLst>
        <pc:spChg chg="mod">
          <ac:chgData name="Anne Francine Martins" userId="081d68a21295deb8" providerId="LiveId" clId="{B84C7997-B15B-4AEB-BF11-525373516689}" dt="2023-08-15T09:39:06.115" v="1152" actId="26606"/>
          <ac:spMkLst>
            <pc:docMk/>
            <pc:sldMk cId="1646983781" sldId="322"/>
            <ac:spMk id="2" creationId="{CCABF12D-5C82-7210-E00B-B76F97A6B3BE}"/>
          </ac:spMkLst>
        </pc:spChg>
        <pc:spChg chg="mod">
          <ac:chgData name="Anne Francine Martins" userId="081d68a21295deb8" providerId="LiveId" clId="{B84C7997-B15B-4AEB-BF11-525373516689}" dt="2023-08-15T09:39:06.115" v="1152" actId="26606"/>
          <ac:spMkLst>
            <pc:docMk/>
            <pc:sldMk cId="1646983781" sldId="322"/>
            <ac:spMk id="3" creationId="{F6B993A0-1F16-AC93-26C5-8EA3AACCB2DE}"/>
          </ac:spMkLst>
        </pc:spChg>
        <pc:spChg chg="add">
          <ac:chgData name="Anne Francine Martins" userId="081d68a21295deb8" providerId="LiveId" clId="{B84C7997-B15B-4AEB-BF11-525373516689}" dt="2023-08-15T09:39:06.115" v="1152" actId="26606"/>
          <ac:spMkLst>
            <pc:docMk/>
            <pc:sldMk cId="1646983781" sldId="322"/>
            <ac:spMk id="8" creationId="{EB6D1D7F-141C-4D8E-BFBA-D95B68E16385}"/>
          </ac:spMkLst>
        </pc:spChg>
        <pc:spChg chg="add">
          <ac:chgData name="Anne Francine Martins" userId="081d68a21295deb8" providerId="LiveId" clId="{B84C7997-B15B-4AEB-BF11-525373516689}" dt="2023-08-15T09:39:06.115" v="1152" actId="26606"/>
          <ac:spMkLst>
            <pc:docMk/>
            <pc:sldMk cId="1646983781" sldId="322"/>
            <ac:spMk id="10" creationId="{27248369-464E-49D1-91FC-BC34A50A66D2}"/>
          </ac:spMkLst>
        </pc:spChg>
      </pc:sldChg>
      <pc:sldChg chg="addSp modSp new mod setBg">
        <pc:chgData name="Anne Francine Martins" userId="081d68a21295deb8" providerId="LiveId" clId="{B84C7997-B15B-4AEB-BF11-525373516689}" dt="2023-08-15T09:39:04.348" v="1151" actId="26606"/>
        <pc:sldMkLst>
          <pc:docMk/>
          <pc:sldMk cId="1251645659" sldId="323"/>
        </pc:sldMkLst>
        <pc:spChg chg="mod">
          <ac:chgData name="Anne Francine Martins" userId="081d68a21295deb8" providerId="LiveId" clId="{B84C7997-B15B-4AEB-BF11-525373516689}" dt="2023-08-15T09:39:04.348" v="1151" actId="26606"/>
          <ac:spMkLst>
            <pc:docMk/>
            <pc:sldMk cId="1251645659" sldId="323"/>
            <ac:spMk id="2" creationId="{D418284D-79A9-8D14-040F-F2C921E81437}"/>
          </ac:spMkLst>
        </pc:spChg>
        <pc:spChg chg="mod">
          <ac:chgData name="Anne Francine Martins" userId="081d68a21295deb8" providerId="LiveId" clId="{B84C7997-B15B-4AEB-BF11-525373516689}" dt="2023-08-15T09:39:04.348" v="1151" actId="26606"/>
          <ac:spMkLst>
            <pc:docMk/>
            <pc:sldMk cId="1251645659" sldId="323"/>
            <ac:spMk id="3" creationId="{A388BB4C-A75B-5EE4-626F-A6190232D874}"/>
          </ac:spMkLst>
        </pc:spChg>
        <pc:spChg chg="add">
          <ac:chgData name="Anne Francine Martins" userId="081d68a21295deb8" providerId="LiveId" clId="{B84C7997-B15B-4AEB-BF11-525373516689}" dt="2023-08-15T09:39:04.348" v="1151" actId="26606"/>
          <ac:spMkLst>
            <pc:docMk/>
            <pc:sldMk cId="1251645659" sldId="323"/>
            <ac:spMk id="8" creationId="{EB6D1D7F-141C-4D8E-BFBA-D95B68E16385}"/>
          </ac:spMkLst>
        </pc:spChg>
        <pc:spChg chg="add">
          <ac:chgData name="Anne Francine Martins" userId="081d68a21295deb8" providerId="LiveId" clId="{B84C7997-B15B-4AEB-BF11-525373516689}" dt="2023-08-15T09:39:04.348" v="1151" actId="26606"/>
          <ac:spMkLst>
            <pc:docMk/>
            <pc:sldMk cId="1251645659" sldId="323"/>
            <ac:spMk id="10" creationId="{27248369-464E-49D1-91FC-BC34A50A66D2}"/>
          </ac:spMkLst>
        </pc:spChg>
      </pc:sldChg>
      <pc:sldChg chg="addSp modSp new mod setBg">
        <pc:chgData name="Anne Francine Martins" userId="081d68a21295deb8" providerId="LiveId" clId="{B84C7997-B15B-4AEB-BF11-525373516689}" dt="2023-08-15T09:39:02.613" v="1150" actId="26606"/>
        <pc:sldMkLst>
          <pc:docMk/>
          <pc:sldMk cId="315958834" sldId="324"/>
        </pc:sldMkLst>
        <pc:spChg chg="mod">
          <ac:chgData name="Anne Francine Martins" userId="081d68a21295deb8" providerId="LiveId" clId="{B84C7997-B15B-4AEB-BF11-525373516689}" dt="2023-08-15T09:39:02.613" v="1150" actId="26606"/>
          <ac:spMkLst>
            <pc:docMk/>
            <pc:sldMk cId="315958834" sldId="324"/>
            <ac:spMk id="2" creationId="{9A51FE3B-144C-94ED-99DB-BE58A4AACB31}"/>
          </ac:spMkLst>
        </pc:spChg>
        <pc:spChg chg="mod">
          <ac:chgData name="Anne Francine Martins" userId="081d68a21295deb8" providerId="LiveId" clId="{B84C7997-B15B-4AEB-BF11-525373516689}" dt="2023-08-15T09:39:02.613" v="1150" actId="26606"/>
          <ac:spMkLst>
            <pc:docMk/>
            <pc:sldMk cId="315958834" sldId="324"/>
            <ac:spMk id="3" creationId="{C7236440-D7C6-B6B8-30DA-296EBC952183}"/>
          </ac:spMkLst>
        </pc:spChg>
        <pc:spChg chg="add">
          <ac:chgData name="Anne Francine Martins" userId="081d68a21295deb8" providerId="LiveId" clId="{B84C7997-B15B-4AEB-BF11-525373516689}" dt="2023-08-15T09:39:02.613" v="1150" actId="26606"/>
          <ac:spMkLst>
            <pc:docMk/>
            <pc:sldMk cId="315958834" sldId="324"/>
            <ac:spMk id="8" creationId="{EB6D1D7F-141C-4D8E-BFBA-D95B68E16385}"/>
          </ac:spMkLst>
        </pc:spChg>
        <pc:spChg chg="add">
          <ac:chgData name="Anne Francine Martins" userId="081d68a21295deb8" providerId="LiveId" clId="{B84C7997-B15B-4AEB-BF11-525373516689}" dt="2023-08-15T09:39:02.613" v="1150" actId="26606"/>
          <ac:spMkLst>
            <pc:docMk/>
            <pc:sldMk cId="315958834" sldId="324"/>
            <ac:spMk id="10" creationId="{27248369-464E-49D1-91FC-BC34A50A66D2}"/>
          </ac:spMkLst>
        </pc:spChg>
      </pc:sldChg>
      <pc:sldChg chg="addSp modSp new mod setBg">
        <pc:chgData name="Anne Francine Martins" userId="081d68a21295deb8" providerId="LiveId" clId="{B84C7997-B15B-4AEB-BF11-525373516689}" dt="2023-08-15T09:38:59.643" v="1149" actId="26606"/>
        <pc:sldMkLst>
          <pc:docMk/>
          <pc:sldMk cId="3880671373" sldId="325"/>
        </pc:sldMkLst>
        <pc:spChg chg="mod">
          <ac:chgData name="Anne Francine Martins" userId="081d68a21295deb8" providerId="LiveId" clId="{B84C7997-B15B-4AEB-BF11-525373516689}" dt="2023-08-15T09:38:59.643" v="1149" actId="26606"/>
          <ac:spMkLst>
            <pc:docMk/>
            <pc:sldMk cId="3880671373" sldId="325"/>
            <ac:spMk id="2" creationId="{6159969C-E550-B0A1-55FD-6DE73E6C2ED0}"/>
          </ac:spMkLst>
        </pc:spChg>
        <pc:spChg chg="mod">
          <ac:chgData name="Anne Francine Martins" userId="081d68a21295deb8" providerId="LiveId" clId="{B84C7997-B15B-4AEB-BF11-525373516689}" dt="2023-08-15T09:38:59.643" v="1149" actId="26606"/>
          <ac:spMkLst>
            <pc:docMk/>
            <pc:sldMk cId="3880671373" sldId="325"/>
            <ac:spMk id="3" creationId="{42040049-EF99-72A7-AC38-52E859D25E9D}"/>
          </ac:spMkLst>
        </pc:spChg>
        <pc:spChg chg="add">
          <ac:chgData name="Anne Francine Martins" userId="081d68a21295deb8" providerId="LiveId" clId="{B84C7997-B15B-4AEB-BF11-525373516689}" dt="2023-08-15T09:38:59.643" v="1149" actId="26606"/>
          <ac:spMkLst>
            <pc:docMk/>
            <pc:sldMk cId="3880671373" sldId="325"/>
            <ac:spMk id="8" creationId="{EB6D1D7F-141C-4D8E-BFBA-D95B68E16385}"/>
          </ac:spMkLst>
        </pc:spChg>
        <pc:spChg chg="add">
          <ac:chgData name="Anne Francine Martins" userId="081d68a21295deb8" providerId="LiveId" clId="{B84C7997-B15B-4AEB-BF11-525373516689}" dt="2023-08-15T09:38:59.643" v="1149" actId="26606"/>
          <ac:spMkLst>
            <pc:docMk/>
            <pc:sldMk cId="3880671373" sldId="325"/>
            <ac:spMk id="10" creationId="{27248369-464E-49D1-91FC-BC34A50A66D2}"/>
          </ac:spMkLst>
        </pc:spChg>
      </pc:sldChg>
      <pc:sldChg chg="addSp delSp modSp new mod ord setBg modClrScheme chgLayout modNotesTx">
        <pc:chgData name="Anne Francine Martins" userId="081d68a21295deb8" providerId="LiveId" clId="{B84C7997-B15B-4AEB-BF11-525373516689}" dt="2023-08-14T11:12:14.679" v="884"/>
        <pc:sldMkLst>
          <pc:docMk/>
          <pc:sldMk cId="2210792688" sldId="326"/>
        </pc:sldMkLst>
        <pc:spChg chg="del">
          <ac:chgData name="Anne Francine Martins" userId="081d68a21295deb8" providerId="LiveId" clId="{B84C7997-B15B-4AEB-BF11-525373516689}" dt="2023-08-14T11:09:54.466" v="876" actId="700"/>
          <ac:spMkLst>
            <pc:docMk/>
            <pc:sldMk cId="2210792688" sldId="326"/>
            <ac:spMk id="2" creationId="{CBCEFB48-A952-AD95-E933-7E27D8FBBCDB}"/>
          </ac:spMkLst>
        </pc:spChg>
        <pc:spChg chg="del">
          <ac:chgData name="Anne Francine Martins" userId="081d68a21295deb8" providerId="LiveId" clId="{B84C7997-B15B-4AEB-BF11-525373516689}" dt="2023-08-14T11:09:54.466" v="876" actId="700"/>
          <ac:spMkLst>
            <pc:docMk/>
            <pc:sldMk cId="2210792688" sldId="326"/>
            <ac:spMk id="3" creationId="{6F1AD98C-6FA5-3751-2FEB-972586143730}"/>
          </ac:spMkLst>
        </pc:spChg>
        <pc:spChg chg="add del">
          <ac:chgData name="Anne Francine Martins" userId="081d68a21295deb8" providerId="LiveId" clId="{B84C7997-B15B-4AEB-BF11-525373516689}" dt="2023-08-14T11:11:47.003" v="881" actId="26606"/>
          <ac:spMkLst>
            <pc:docMk/>
            <pc:sldMk cId="2210792688" sldId="326"/>
            <ac:spMk id="10" creationId="{6BC377B7-18F1-42AD-A1DD-E1D6A5B27CE9}"/>
          </ac:spMkLst>
        </pc:spChg>
        <pc:spChg chg="add del">
          <ac:chgData name="Anne Francine Martins" userId="081d68a21295deb8" providerId="LiveId" clId="{B84C7997-B15B-4AEB-BF11-525373516689}" dt="2023-08-14T11:11:47.003" v="881" actId="26606"/>
          <ac:spMkLst>
            <pc:docMk/>
            <pc:sldMk cId="2210792688" sldId="326"/>
            <ac:spMk id="12" creationId="{D8CD3F60-224B-4A33-8366-65BAA0E6ECD1}"/>
          </ac:spMkLst>
        </pc:spChg>
        <pc:spChg chg="add">
          <ac:chgData name="Anne Francine Martins" userId="081d68a21295deb8" providerId="LiveId" clId="{B84C7997-B15B-4AEB-BF11-525373516689}" dt="2023-08-14T11:11:47.003" v="881" actId="26606"/>
          <ac:spMkLst>
            <pc:docMk/>
            <pc:sldMk cId="2210792688" sldId="326"/>
            <ac:spMk id="1031" creationId="{6BC377B7-18F1-42AD-A1DD-E1D6A5B27CE9}"/>
          </ac:spMkLst>
        </pc:spChg>
        <pc:spChg chg="add">
          <ac:chgData name="Anne Francine Martins" userId="081d68a21295deb8" providerId="LiveId" clId="{B84C7997-B15B-4AEB-BF11-525373516689}" dt="2023-08-14T11:11:47.003" v="881" actId="26606"/>
          <ac:spMkLst>
            <pc:docMk/>
            <pc:sldMk cId="2210792688" sldId="326"/>
            <ac:spMk id="1033" creationId="{D8CD3F60-224B-4A33-8366-65BAA0E6ECD1}"/>
          </ac:spMkLst>
        </pc:spChg>
        <pc:picChg chg="add del mod">
          <ac:chgData name="Anne Francine Martins" userId="081d68a21295deb8" providerId="LiveId" clId="{B84C7997-B15B-4AEB-BF11-525373516689}" dt="2023-08-14T11:11:33.350" v="879" actId="478"/>
          <ac:picMkLst>
            <pc:docMk/>
            <pc:sldMk cId="2210792688" sldId="326"/>
            <ac:picMk id="5" creationId="{67274468-5293-C985-2B27-B0C3A9B995C0}"/>
          </ac:picMkLst>
        </pc:picChg>
        <pc:picChg chg="add mod">
          <ac:chgData name="Anne Francine Martins" userId="081d68a21295deb8" providerId="LiveId" clId="{B84C7997-B15B-4AEB-BF11-525373516689}" dt="2023-08-14T11:11:47.003" v="881" actId="26606"/>
          <ac:picMkLst>
            <pc:docMk/>
            <pc:sldMk cId="2210792688" sldId="326"/>
            <ac:picMk id="1026" creationId="{E6AC9FAB-092F-656F-E422-ED7455A20BBA}"/>
          </ac:picMkLst>
        </pc:picChg>
      </pc:sldChg>
      <pc:sldChg chg="new del">
        <pc:chgData name="Anne Francine Martins" userId="081d68a21295deb8" providerId="LiveId" clId="{B84C7997-B15B-4AEB-BF11-525373516689}" dt="2023-08-14T11:12:24.469" v="887" actId="47"/>
        <pc:sldMkLst>
          <pc:docMk/>
          <pc:sldMk cId="27469781" sldId="327"/>
        </pc:sldMkLst>
      </pc:sldChg>
      <pc:sldChg chg="addSp delSp modSp new mod ord setBg modNotesTx">
        <pc:chgData name="Anne Francine Martins" userId="081d68a21295deb8" providerId="LiveId" clId="{B84C7997-B15B-4AEB-BF11-525373516689}" dt="2023-08-14T11:13:58.007" v="893" actId="26606"/>
        <pc:sldMkLst>
          <pc:docMk/>
          <pc:sldMk cId="321256764" sldId="327"/>
        </pc:sldMkLst>
        <pc:spChg chg="del">
          <ac:chgData name="Anne Francine Martins" userId="081d68a21295deb8" providerId="LiveId" clId="{B84C7997-B15B-4AEB-BF11-525373516689}" dt="2023-08-14T11:13:58.007" v="893" actId="26606"/>
          <ac:spMkLst>
            <pc:docMk/>
            <pc:sldMk cId="321256764" sldId="327"/>
            <ac:spMk id="2" creationId="{ED228055-E322-A642-EF46-AE5BBDBE0AB9}"/>
          </ac:spMkLst>
        </pc:spChg>
        <pc:spChg chg="del">
          <ac:chgData name="Anne Francine Martins" userId="081d68a21295deb8" providerId="LiveId" clId="{B84C7997-B15B-4AEB-BF11-525373516689}" dt="2023-08-14T11:13:55.748" v="892" actId="22"/>
          <ac:spMkLst>
            <pc:docMk/>
            <pc:sldMk cId="321256764" sldId="327"/>
            <ac:spMk id="3" creationId="{21CCCB23-B287-49DA-60FD-460673CCAB5C}"/>
          </ac:spMkLst>
        </pc:spChg>
        <pc:spChg chg="add">
          <ac:chgData name="Anne Francine Martins" userId="081d68a21295deb8" providerId="LiveId" clId="{B84C7997-B15B-4AEB-BF11-525373516689}" dt="2023-08-14T11:13:58.007" v="893" actId="26606"/>
          <ac:spMkLst>
            <pc:docMk/>
            <pc:sldMk cId="321256764" sldId="327"/>
            <ac:spMk id="10" creationId="{6BC377B7-18F1-42AD-A1DD-E1D6A5B27CE9}"/>
          </ac:spMkLst>
        </pc:spChg>
        <pc:spChg chg="add">
          <ac:chgData name="Anne Francine Martins" userId="081d68a21295deb8" providerId="LiveId" clId="{B84C7997-B15B-4AEB-BF11-525373516689}" dt="2023-08-14T11:13:58.007" v="893" actId="26606"/>
          <ac:spMkLst>
            <pc:docMk/>
            <pc:sldMk cId="321256764" sldId="327"/>
            <ac:spMk id="12" creationId="{D8CD3F60-224B-4A33-8366-65BAA0E6ECD1}"/>
          </ac:spMkLst>
        </pc:spChg>
        <pc:picChg chg="add mod ord">
          <ac:chgData name="Anne Francine Martins" userId="081d68a21295deb8" providerId="LiveId" clId="{B84C7997-B15B-4AEB-BF11-525373516689}" dt="2023-08-14T11:13:58.007" v="893" actId="26606"/>
          <ac:picMkLst>
            <pc:docMk/>
            <pc:sldMk cId="321256764" sldId="327"/>
            <ac:picMk id="5" creationId="{A049C66B-3235-4005-27FA-100F43FB667B}"/>
          </ac:picMkLst>
        </pc:picChg>
      </pc:sldChg>
      <pc:sldChg chg="addSp delSp modSp new mod setBg modNotesTx">
        <pc:chgData name="Anne Francine Martins" userId="081d68a21295deb8" providerId="LiveId" clId="{B84C7997-B15B-4AEB-BF11-525373516689}" dt="2023-08-14T11:14:35.804" v="897"/>
        <pc:sldMkLst>
          <pc:docMk/>
          <pc:sldMk cId="91989195" sldId="328"/>
        </pc:sldMkLst>
        <pc:spChg chg="del">
          <ac:chgData name="Anne Francine Martins" userId="081d68a21295deb8" providerId="LiveId" clId="{B84C7997-B15B-4AEB-BF11-525373516689}" dt="2023-08-14T11:14:26.089" v="896" actId="26606"/>
          <ac:spMkLst>
            <pc:docMk/>
            <pc:sldMk cId="91989195" sldId="328"/>
            <ac:spMk id="2" creationId="{6E238890-D9B7-EFE5-77D4-1EAB741602D5}"/>
          </ac:spMkLst>
        </pc:spChg>
        <pc:spChg chg="del">
          <ac:chgData name="Anne Francine Martins" userId="081d68a21295deb8" providerId="LiveId" clId="{B84C7997-B15B-4AEB-BF11-525373516689}" dt="2023-08-14T11:14:24.285" v="895" actId="22"/>
          <ac:spMkLst>
            <pc:docMk/>
            <pc:sldMk cId="91989195" sldId="328"/>
            <ac:spMk id="3" creationId="{3A86F538-6968-7947-6D07-3E6C7417C6BB}"/>
          </ac:spMkLst>
        </pc:spChg>
        <pc:spChg chg="add">
          <ac:chgData name="Anne Francine Martins" userId="081d68a21295deb8" providerId="LiveId" clId="{B84C7997-B15B-4AEB-BF11-525373516689}" dt="2023-08-14T11:14:26.089" v="896" actId="26606"/>
          <ac:spMkLst>
            <pc:docMk/>
            <pc:sldMk cId="91989195" sldId="328"/>
            <ac:spMk id="10" creationId="{6BC377B7-18F1-42AD-A1DD-E1D6A5B27CE9}"/>
          </ac:spMkLst>
        </pc:spChg>
        <pc:spChg chg="add">
          <ac:chgData name="Anne Francine Martins" userId="081d68a21295deb8" providerId="LiveId" clId="{B84C7997-B15B-4AEB-BF11-525373516689}" dt="2023-08-14T11:14:26.089" v="896" actId="26606"/>
          <ac:spMkLst>
            <pc:docMk/>
            <pc:sldMk cId="91989195" sldId="328"/>
            <ac:spMk id="12" creationId="{D8CD3F60-224B-4A33-8366-65BAA0E6ECD1}"/>
          </ac:spMkLst>
        </pc:spChg>
        <pc:picChg chg="add mod ord">
          <ac:chgData name="Anne Francine Martins" userId="081d68a21295deb8" providerId="LiveId" clId="{B84C7997-B15B-4AEB-BF11-525373516689}" dt="2023-08-14T11:14:26.089" v="896" actId="26606"/>
          <ac:picMkLst>
            <pc:docMk/>
            <pc:sldMk cId="91989195" sldId="328"/>
            <ac:picMk id="5" creationId="{D19B120A-29FF-F34D-944D-9969DDC7F429}"/>
          </ac:picMkLst>
        </pc:picChg>
      </pc:sldChg>
      <pc:sldChg chg="new del">
        <pc:chgData name="Anne Francine Martins" userId="081d68a21295deb8" providerId="LiveId" clId="{B84C7997-B15B-4AEB-BF11-525373516689}" dt="2023-08-14T11:17:13.014" v="903" actId="47"/>
        <pc:sldMkLst>
          <pc:docMk/>
          <pc:sldMk cId="1293311995" sldId="329"/>
        </pc:sldMkLst>
      </pc:sldChg>
      <pc:sldChg chg="modSp new mod modNotesTx">
        <pc:chgData name="Anne Francine Martins" userId="081d68a21295deb8" providerId="LiveId" clId="{B84C7997-B15B-4AEB-BF11-525373516689}" dt="2023-08-14T11:20:07.629" v="924" actId="12"/>
        <pc:sldMkLst>
          <pc:docMk/>
          <pc:sldMk cId="1539356646" sldId="329"/>
        </pc:sldMkLst>
        <pc:spChg chg="mod">
          <ac:chgData name="Anne Francine Martins" userId="081d68a21295deb8" providerId="LiveId" clId="{B84C7997-B15B-4AEB-BF11-525373516689}" dt="2023-08-14T11:17:57.459" v="914" actId="20577"/>
          <ac:spMkLst>
            <pc:docMk/>
            <pc:sldMk cId="1539356646" sldId="329"/>
            <ac:spMk id="2" creationId="{A601638A-E365-9D9A-673B-082F4AB4BCC9}"/>
          </ac:spMkLst>
        </pc:spChg>
        <pc:spChg chg="mod">
          <ac:chgData name="Anne Francine Martins" userId="081d68a21295deb8" providerId="LiveId" clId="{B84C7997-B15B-4AEB-BF11-525373516689}" dt="2023-08-14T11:20:07.629" v="924" actId="12"/>
          <ac:spMkLst>
            <pc:docMk/>
            <pc:sldMk cId="1539356646" sldId="329"/>
            <ac:spMk id="3" creationId="{13DC9AF8-2431-47D6-69D1-8202F811B40C}"/>
          </ac:spMkLst>
        </pc:spChg>
      </pc:sldChg>
      <pc:sldChg chg="addSp delSp new del mod modClrScheme chgLayout">
        <pc:chgData name="Anne Francine Martins" userId="081d68a21295deb8" providerId="LiveId" clId="{B84C7997-B15B-4AEB-BF11-525373516689}" dt="2023-08-14T11:15:20.608" v="901" actId="47"/>
        <pc:sldMkLst>
          <pc:docMk/>
          <pc:sldMk cId="1740290126" sldId="329"/>
        </pc:sldMkLst>
        <pc:spChg chg="del">
          <ac:chgData name="Anne Francine Martins" userId="081d68a21295deb8" providerId="LiveId" clId="{B84C7997-B15B-4AEB-BF11-525373516689}" dt="2023-08-14T11:15:12.793" v="899" actId="700"/>
          <ac:spMkLst>
            <pc:docMk/>
            <pc:sldMk cId="1740290126" sldId="329"/>
            <ac:spMk id="2" creationId="{8DCA5DA6-A33D-3875-55E0-50ADD631A724}"/>
          </ac:spMkLst>
        </pc:spChg>
        <pc:spChg chg="del">
          <ac:chgData name="Anne Francine Martins" userId="081d68a21295deb8" providerId="LiveId" clId="{B84C7997-B15B-4AEB-BF11-525373516689}" dt="2023-08-14T11:15:12.793" v="899" actId="700"/>
          <ac:spMkLst>
            <pc:docMk/>
            <pc:sldMk cId="1740290126" sldId="329"/>
            <ac:spMk id="3" creationId="{B5715C4A-DA48-B7AB-1B60-E847ABC1291C}"/>
          </ac:spMkLst>
        </pc:spChg>
        <pc:spChg chg="add">
          <ac:chgData name="Anne Francine Martins" userId="081d68a21295deb8" providerId="LiveId" clId="{B84C7997-B15B-4AEB-BF11-525373516689}" dt="2023-08-14T11:15:14.317" v="900" actId="22"/>
          <ac:spMkLst>
            <pc:docMk/>
            <pc:sldMk cId="1740290126" sldId="329"/>
            <ac:spMk id="5" creationId="{B6FDF91A-7AA0-1A18-AE32-4F69D65826FC}"/>
          </ac:spMkLst>
        </pc:spChg>
      </pc:sldChg>
      <pc:sldChg chg="modSp new mod ord">
        <pc:chgData name="Anne Francine Martins" userId="081d68a21295deb8" providerId="LiveId" clId="{B84C7997-B15B-4AEB-BF11-525373516689}" dt="2023-08-15T09:31:38.469" v="983"/>
        <pc:sldMkLst>
          <pc:docMk/>
          <pc:sldMk cId="3266132306" sldId="330"/>
        </pc:sldMkLst>
        <pc:spChg chg="mod">
          <ac:chgData name="Anne Francine Martins" userId="081d68a21295deb8" providerId="LiveId" clId="{B84C7997-B15B-4AEB-BF11-525373516689}" dt="2023-08-14T11:20:15.809" v="938" actId="20577"/>
          <ac:spMkLst>
            <pc:docMk/>
            <pc:sldMk cId="3266132306" sldId="330"/>
            <ac:spMk id="2" creationId="{5B8834E3-7EAE-DAE6-A13F-BD9C828CCDC3}"/>
          </ac:spMkLst>
        </pc:spChg>
        <pc:spChg chg="mod">
          <ac:chgData name="Anne Francine Martins" userId="081d68a21295deb8" providerId="LiveId" clId="{B84C7997-B15B-4AEB-BF11-525373516689}" dt="2023-08-14T11:21:03.141" v="941" actId="12"/>
          <ac:spMkLst>
            <pc:docMk/>
            <pc:sldMk cId="3266132306" sldId="330"/>
            <ac:spMk id="3" creationId="{BA683C75-C0F8-8920-06C5-8AB39CE45C9C}"/>
          </ac:spMkLst>
        </pc:spChg>
      </pc:sldChg>
      <pc:sldChg chg="addSp delSp modSp new mod ord">
        <pc:chgData name="Anne Francine Martins" userId="081d68a21295deb8" providerId="LiveId" clId="{B84C7997-B15B-4AEB-BF11-525373516689}" dt="2023-08-15T09:31:38.469" v="983"/>
        <pc:sldMkLst>
          <pc:docMk/>
          <pc:sldMk cId="529422747" sldId="331"/>
        </pc:sldMkLst>
        <pc:spChg chg="mod">
          <ac:chgData name="Anne Francine Martins" userId="081d68a21295deb8" providerId="LiveId" clId="{B84C7997-B15B-4AEB-BF11-525373516689}" dt="2023-08-14T11:21:19.962" v="944" actId="27636"/>
          <ac:spMkLst>
            <pc:docMk/>
            <pc:sldMk cId="529422747" sldId="331"/>
            <ac:spMk id="2" creationId="{FF75C466-A518-C20B-CEEF-10B73A8302D7}"/>
          </ac:spMkLst>
        </pc:spChg>
        <pc:spChg chg="del mod">
          <ac:chgData name="Anne Francine Martins" userId="081d68a21295deb8" providerId="LiveId" clId="{B84C7997-B15B-4AEB-BF11-525373516689}" dt="2023-08-14T11:23:02.380" v="950" actId="26606"/>
          <ac:spMkLst>
            <pc:docMk/>
            <pc:sldMk cId="529422747" sldId="331"/>
            <ac:spMk id="3" creationId="{7678ED33-D07A-0A0F-300E-602FDC38CA98}"/>
          </ac:spMkLst>
        </pc:spChg>
        <pc:graphicFrameChg chg="add">
          <ac:chgData name="Anne Francine Martins" userId="081d68a21295deb8" providerId="LiveId" clId="{B84C7997-B15B-4AEB-BF11-525373516689}" dt="2023-08-14T11:23:02.380" v="950" actId="26606"/>
          <ac:graphicFrameMkLst>
            <pc:docMk/>
            <pc:sldMk cId="529422747" sldId="331"/>
            <ac:graphicFrameMk id="5" creationId="{30E4E131-DFBE-0AC3-3803-D572D9292CFA}"/>
          </ac:graphicFrameMkLst>
        </pc:graphicFrameChg>
      </pc:sldChg>
      <pc:sldChg chg="addSp delSp modSp new mod ord setBg modClrScheme chgLayout modNotesTx">
        <pc:chgData name="Anne Francine Martins" userId="081d68a21295deb8" providerId="LiveId" clId="{B84C7997-B15B-4AEB-BF11-525373516689}" dt="2023-08-15T09:31:38.469" v="983"/>
        <pc:sldMkLst>
          <pc:docMk/>
          <pc:sldMk cId="3713975333" sldId="332"/>
        </pc:sldMkLst>
        <pc:spChg chg="del">
          <ac:chgData name="Anne Francine Martins" userId="081d68a21295deb8" providerId="LiveId" clId="{B84C7997-B15B-4AEB-BF11-525373516689}" dt="2023-08-14T11:23:38.719" v="952" actId="700"/>
          <ac:spMkLst>
            <pc:docMk/>
            <pc:sldMk cId="3713975333" sldId="332"/>
            <ac:spMk id="2" creationId="{4F97284E-C889-A242-FB25-3C5C92F2B384}"/>
          </ac:spMkLst>
        </pc:spChg>
        <pc:spChg chg="del">
          <ac:chgData name="Anne Francine Martins" userId="081d68a21295deb8" providerId="LiveId" clId="{B84C7997-B15B-4AEB-BF11-525373516689}" dt="2023-08-14T11:23:38.719" v="952" actId="700"/>
          <ac:spMkLst>
            <pc:docMk/>
            <pc:sldMk cId="3713975333" sldId="332"/>
            <ac:spMk id="3" creationId="{F7991B2A-8272-D2B1-2531-1D47E0748699}"/>
          </ac:spMkLst>
        </pc:spChg>
        <pc:spChg chg="add">
          <ac:chgData name="Anne Francine Martins" userId="081d68a21295deb8" providerId="LiveId" clId="{B84C7997-B15B-4AEB-BF11-525373516689}" dt="2023-08-14T11:23:42.342" v="954" actId="26606"/>
          <ac:spMkLst>
            <pc:docMk/>
            <pc:sldMk cId="3713975333" sldId="332"/>
            <ac:spMk id="2055" creationId="{6BC377B7-18F1-42AD-A1DD-E1D6A5B27CE9}"/>
          </ac:spMkLst>
        </pc:spChg>
        <pc:spChg chg="add">
          <ac:chgData name="Anne Francine Martins" userId="081d68a21295deb8" providerId="LiveId" clId="{B84C7997-B15B-4AEB-BF11-525373516689}" dt="2023-08-14T11:23:42.342" v="954" actId="26606"/>
          <ac:spMkLst>
            <pc:docMk/>
            <pc:sldMk cId="3713975333" sldId="332"/>
            <ac:spMk id="2057" creationId="{D8CD3F60-224B-4A33-8366-65BAA0E6ECD1}"/>
          </ac:spMkLst>
        </pc:spChg>
        <pc:picChg chg="add mod">
          <ac:chgData name="Anne Francine Martins" userId="081d68a21295deb8" providerId="LiveId" clId="{B84C7997-B15B-4AEB-BF11-525373516689}" dt="2023-08-14T11:23:42.342" v="954" actId="26606"/>
          <ac:picMkLst>
            <pc:docMk/>
            <pc:sldMk cId="3713975333" sldId="332"/>
            <ac:picMk id="2050" creationId="{C0B1244F-030C-D2C4-6236-14D466CED413}"/>
          </ac:picMkLst>
        </pc:picChg>
      </pc:sldChg>
      <pc:sldChg chg="modSp new mod ord">
        <pc:chgData name="Anne Francine Martins" userId="081d68a21295deb8" providerId="LiveId" clId="{B84C7997-B15B-4AEB-BF11-525373516689}" dt="2023-08-15T09:31:38.469" v="983"/>
        <pc:sldMkLst>
          <pc:docMk/>
          <pc:sldMk cId="871572681" sldId="333"/>
        </pc:sldMkLst>
        <pc:spChg chg="mod">
          <ac:chgData name="Anne Francine Martins" userId="081d68a21295deb8" providerId="LiveId" clId="{B84C7997-B15B-4AEB-BF11-525373516689}" dt="2023-08-14T11:25:16.592" v="971" actId="27636"/>
          <ac:spMkLst>
            <pc:docMk/>
            <pc:sldMk cId="871572681" sldId="333"/>
            <ac:spMk id="2" creationId="{C3370B8F-8094-FCE2-BC5D-AEA622F0ABA9}"/>
          </ac:spMkLst>
        </pc:spChg>
        <pc:spChg chg="mod">
          <ac:chgData name="Anne Francine Martins" userId="081d68a21295deb8" providerId="LiveId" clId="{B84C7997-B15B-4AEB-BF11-525373516689}" dt="2023-08-14T11:25:33.119" v="975" actId="20577"/>
          <ac:spMkLst>
            <pc:docMk/>
            <pc:sldMk cId="871572681" sldId="333"/>
            <ac:spMk id="3" creationId="{6D830FD2-7F66-A8E8-16C7-2685259E6DBF}"/>
          </ac:spMkLst>
        </pc:spChg>
      </pc:sldChg>
      <pc:sldChg chg="new del">
        <pc:chgData name="Anne Francine Martins" userId="081d68a21295deb8" providerId="LiveId" clId="{B84C7997-B15B-4AEB-BF11-525373516689}" dt="2023-08-14T11:23:58.188" v="957" actId="47"/>
        <pc:sldMkLst>
          <pc:docMk/>
          <pc:sldMk cId="2602495703" sldId="333"/>
        </pc:sldMkLst>
      </pc:sldChg>
      <pc:sldChg chg="modSp new mod ord">
        <pc:chgData name="Anne Francine Martins" userId="081d68a21295deb8" providerId="LiveId" clId="{B84C7997-B15B-4AEB-BF11-525373516689}" dt="2023-08-15T09:31:38.469" v="983"/>
        <pc:sldMkLst>
          <pc:docMk/>
          <pc:sldMk cId="1697778849" sldId="334"/>
        </pc:sldMkLst>
        <pc:spChg chg="mod">
          <ac:chgData name="Anne Francine Martins" userId="081d68a21295deb8" providerId="LiveId" clId="{B84C7997-B15B-4AEB-BF11-525373516689}" dt="2023-08-14T11:24:18.340" v="962"/>
          <ac:spMkLst>
            <pc:docMk/>
            <pc:sldMk cId="1697778849" sldId="334"/>
            <ac:spMk id="2" creationId="{45E6F254-CE1C-7746-326F-B1DAEE7D2437}"/>
          </ac:spMkLst>
        </pc:spChg>
        <pc:spChg chg="mod">
          <ac:chgData name="Anne Francine Martins" userId="081d68a21295deb8" providerId="LiveId" clId="{B84C7997-B15B-4AEB-BF11-525373516689}" dt="2023-08-14T11:24:50.827" v="969"/>
          <ac:spMkLst>
            <pc:docMk/>
            <pc:sldMk cId="1697778849" sldId="334"/>
            <ac:spMk id="3" creationId="{3FD5AD02-FD47-8AC5-3AFA-18911BCABEAC}"/>
          </ac:spMkLst>
        </pc:spChg>
      </pc:sldChg>
      <pc:sldChg chg="addSp delSp modSp new mod ord setBg modNotesTx">
        <pc:chgData name="Anne Francine Martins" userId="081d68a21295deb8" providerId="LiveId" clId="{B84C7997-B15B-4AEB-BF11-525373516689}" dt="2023-08-15T09:31:38.469" v="983"/>
        <pc:sldMkLst>
          <pc:docMk/>
          <pc:sldMk cId="1458983703" sldId="335"/>
        </pc:sldMkLst>
        <pc:spChg chg="del">
          <ac:chgData name="Anne Francine Martins" userId="081d68a21295deb8" providerId="LiveId" clId="{B84C7997-B15B-4AEB-BF11-525373516689}" dt="2023-08-14T11:25:47.684" v="978" actId="26606"/>
          <ac:spMkLst>
            <pc:docMk/>
            <pc:sldMk cId="1458983703" sldId="335"/>
            <ac:spMk id="2" creationId="{7D659D53-4046-DF49-5354-3D27D315F8CD}"/>
          </ac:spMkLst>
        </pc:spChg>
        <pc:spChg chg="del">
          <ac:chgData name="Anne Francine Martins" userId="081d68a21295deb8" providerId="LiveId" clId="{B84C7997-B15B-4AEB-BF11-525373516689}" dt="2023-08-14T11:25:45.967" v="977"/>
          <ac:spMkLst>
            <pc:docMk/>
            <pc:sldMk cId="1458983703" sldId="335"/>
            <ac:spMk id="3" creationId="{769D5FEE-7ADE-6614-45B1-AC698296E8E7}"/>
          </ac:spMkLst>
        </pc:spChg>
        <pc:spChg chg="add">
          <ac:chgData name="Anne Francine Martins" userId="081d68a21295deb8" providerId="LiveId" clId="{B84C7997-B15B-4AEB-BF11-525373516689}" dt="2023-08-14T11:25:47.684" v="978" actId="26606"/>
          <ac:spMkLst>
            <pc:docMk/>
            <pc:sldMk cId="1458983703" sldId="335"/>
            <ac:spMk id="3079" creationId="{6BC377B7-18F1-42AD-A1DD-E1D6A5B27CE9}"/>
          </ac:spMkLst>
        </pc:spChg>
        <pc:spChg chg="add">
          <ac:chgData name="Anne Francine Martins" userId="081d68a21295deb8" providerId="LiveId" clId="{B84C7997-B15B-4AEB-BF11-525373516689}" dt="2023-08-14T11:25:47.684" v="978" actId="26606"/>
          <ac:spMkLst>
            <pc:docMk/>
            <pc:sldMk cId="1458983703" sldId="335"/>
            <ac:spMk id="3081" creationId="{D8CD3F60-224B-4A33-8366-65BAA0E6ECD1}"/>
          </ac:spMkLst>
        </pc:spChg>
        <pc:picChg chg="add mod">
          <ac:chgData name="Anne Francine Martins" userId="081d68a21295deb8" providerId="LiveId" clId="{B84C7997-B15B-4AEB-BF11-525373516689}" dt="2023-08-14T11:25:47.684" v="978" actId="26606"/>
          <ac:picMkLst>
            <pc:docMk/>
            <pc:sldMk cId="1458983703" sldId="335"/>
            <ac:picMk id="3074" creationId="{81B75A93-2446-6CBB-599A-5770BDD46727}"/>
          </ac:picMkLst>
        </pc:picChg>
      </pc:sldChg>
      <pc:sldChg chg="addSp modSp new mod setBg">
        <pc:chgData name="Anne Francine Martins" userId="081d68a21295deb8" providerId="LiveId" clId="{B84C7997-B15B-4AEB-BF11-525373516689}" dt="2023-08-15T09:36:05.843" v="1078" actId="113"/>
        <pc:sldMkLst>
          <pc:docMk/>
          <pc:sldMk cId="11844463" sldId="336"/>
        </pc:sldMkLst>
        <pc:spChg chg="mod">
          <ac:chgData name="Anne Francine Martins" userId="081d68a21295deb8" providerId="LiveId" clId="{B84C7997-B15B-4AEB-BF11-525373516689}" dt="2023-08-15T09:32:59.814" v="1013" actId="20577"/>
          <ac:spMkLst>
            <pc:docMk/>
            <pc:sldMk cId="11844463" sldId="336"/>
            <ac:spMk id="2" creationId="{9BD39148-4BA6-5E24-0666-9AD183AFAB98}"/>
          </ac:spMkLst>
        </pc:spChg>
        <pc:spChg chg="mod">
          <ac:chgData name="Anne Francine Martins" userId="081d68a21295deb8" providerId="LiveId" clId="{B84C7997-B15B-4AEB-BF11-525373516689}" dt="2023-08-15T09:36:05.843" v="1078" actId="113"/>
          <ac:spMkLst>
            <pc:docMk/>
            <pc:sldMk cId="11844463" sldId="336"/>
            <ac:spMk id="3" creationId="{0EB5DD43-2FA1-4D8C-5313-261E9ADA81F4}"/>
          </ac:spMkLst>
        </pc:spChg>
        <pc:spChg chg="add">
          <ac:chgData name="Anne Francine Martins" userId="081d68a21295deb8" providerId="LiveId" clId="{B84C7997-B15B-4AEB-BF11-525373516689}" dt="2023-08-15T09:32:17.964" v="994" actId="26606"/>
          <ac:spMkLst>
            <pc:docMk/>
            <pc:sldMk cId="11844463" sldId="336"/>
            <ac:spMk id="8" creationId="{EB6D1D7F-141C-4D8E-BFBA-D95B68E16385}"/>
          </ac:spMkLst>
        </pc:spChg>
        <pc:spChg chg="add">
          <ac:chgData name="Anne Francine Martins" userId="081d68a21295deb8" providerId="LiveId" clId="{B84C7997-B15B-4AEB-BF11-525373516689}" dt="2023-08-15T09:32:17.964" v="994" actId="26606"/>
          <ac:spMkLst>
            <pc:docMk/>
            <pc:sldMk cId="11844463" sldId="336"/>
            <ac:spMk id="10" creationId="{27248369-464E-49D1-91FC-BC34A50A66D2}"/>
          </ac:spMkLst>
        </pc:spChg>
      </pc:sldChg>
      <pc:sldChg chg="addSp modSp new mod setBg">
        <pc:chgData name="Anne Francine Martins" userId="081d68a21295deb8" providerId="LiveId" clId="{B84C7997-B15B-4AEB-BF11-525373516689}" dt="2023-08-15T09:35:58.713" v="1076" actId="113"/>
        <pc:sldMkLst>
          <pc:docMk/>
          <pc:sldMk cId="1812334220" sldId="337"/>
        </pc:sldMkLst>
        <pc:spChg chg="mod">
          <ac:chgData name="Anne Francine Martins" userId="081d68a21295deb8" providerId="LiveId" clId="{B84C7997-B15B-4AEB-BF11-525373516689}" dt="2023-08-15T09:33:17.285" v="1016" actId="26606"/>
          <ac:spMkLst>
            <pc:docMk/>
            <pc:sldMk cId="1812334220" sldId="337"/>
            <ac:spMk id="2" creationId="{31086A47-3B38-73CA-1874-97B2C06FF028}"/>
          </ac:spMkLst>
        </pc:spChg>
        <pc:spChg chg="mod">
          <ac:chgData name="Anne Francine Martins" userId="081d68a21295deb8" providerId="LiveId" clId="{B84C7997-B15B-4AEB-BF11-525373516689}" dt="2023-08-15T09:35:58.713" v="1076" actId="113"/>
          <ac:spMkLst>
            <pc:docMk/>
            <pc:sldMk cId="1812334220" sldId="337"/>
            <ac:spMk id="3" creationId="{9749BA31-7A70-CD56-52D7-27497501014E}"/>
          </ac:spMkLst>
        </pc:spChg>
        <pc:spChg chg="add">
          <ac:chgData name="Anne Francine Martins" userId="081d68a21295deb8" providerId="LiveId" clId="{B84C7997-B15B-4AEB-BF11-525373516689}" dt="2023-08-15T09:33:17.285" v="1016" actId="26606"/>
          <ac:spMkLst>
            <pc:docMk/>
            <pc:sldMk cId="1812334220" sldId="337"/>
            <ac:spMk id="8" creationId="{EB6D1D7F-141C-4D8E-BFBA-D95B68E16385}"/>
          </ac:spMkLst>
        </pc:spChg>
        <pc:spChg chg="add">
          <ac:chgData name="Anne Francine Martins" userId="081d68a21295deb8" providerId="LiveId" clId="{B84C7997-B15B-4AEB-BF11-525373516689}" dt="2023-08-15T09:33:17.285" v="1016" actId="26606"/>
          <ac:spMkLst>
            <pc:docMk/>
            <pc:sldMk cId="1812334220" sldId="337"/>
            <ac:spMk id="10" creationId="{27248369-464E-49D1-91FC-BC34A50A66D2}"/>
          </ac:spMkLst>
        </pc:spChg>
      </pc:sldChg>
      <pc:sldChg chg="addSp modSp new del mod setBg">
        <pc:chgData name="Anne Francine Martins" userId="081d68a21295deb8" providerId="LiveId" clId="{B84C7997-B15B-4AEB-BF11-525373516689}" dt="2023-08-15T09:36:08.184" v="1079" actId="47"/>
        <pc:sldMkLst>
          <pc:docMk/>
          <pc:sldMk cId="3954776244" sldId="338"/>
        </pc:sldMkLst>
        <pc:spChg chg="mod">
          <ac:chgData name="Anne Francine Martins" userId="081d68a21295deb8" providerId="LiveId" clId="{B84C7997-B15B-4AEB-BF11-525373516689}" dt="2023-08-15T09:33:33.800" v="1019" actId="26606"/>
          <ac:spMkLst>
            <pc:docMk/>
            <pc:sldMk cId="3954776244" sldId="338"/>
            <ac:spMk id="2" creationId="{5452FF62-E55E-BD2C-168D-0BF5109F794B}"/>
          </ac:spMkLst>
        </pc:spChg>
        <pc:spChg chg="mod">
          <ac:chgData name="Anne Francine Martins" userId="081d68a21295deb8" providerId="LiveId" clId="{B84C7997-B15B-4AEB-BF11-525373516689}" dt="2023-08-15T09:35:33.928" v="1067" actId="21"/>
          <ac:spMkLst>
            <pc:docMk/>
            <pc:sldMk cId="3954776244" sldId="338"/>
            <ac:spMk id="3" creationId="{19C1A911-7956-A174-C4A6-F71D503BFCCB}"/>
          </ac:spMkLst>
        </pc:spChg>
        <pc:spChg chg="add">
          <ac:chgData name="Anne Francine Martins" userId="081d68a21295deb8" providerId="LiveId" clId="{B84C7997-B15B-4AEB-BF11-525373516689}" dt="2023-08-15T09:33:33.800" v="1019" actId="26606"/>
          <ac:spMkLst>
            <pc:docMk/>
            <pc:sldMk cId="3954776244" sldId="338"/>
            <ac:spMk id="8" creationId="{EB6D1D7F-141C-4D8E-BFBA-D95B68E16385}"/>
          </ac:spMkLst>
        </pc:spChg>
        <pc:spChg chg="add">
          <ac:chgData name="Anne Francine Martins" userId="081d68a21295deb8" providerId="LiveId" clId="{B84C7997-B15B-4AEB-BF11-525373516689}" dt="2023-08-15T09:33:33.800" v="1019" actId="26606"/>
          <ac:spMkLst>
            <pc:docMk/>
            <pc:sldMk cId="3954776244" sldId="338"/>
            <ac:spMk id="10" creationId="{27248369-464E-49D1-91FC-BC34A50A66D2}"/>
          </ac:spMkLst>
        </pc:spChg>
      </pc:sldChg>
      <pc:sldChg chg="addSp modSp new mod setBg">
        <pc:chgData name="Anne Francine Martins" userId="081d68a21295deb8" providerId="LiveId" clId="{B84C7997-B15B-4AEB-BF11-525373516689}" dt="2023-08-15T09:36:59.414" v="1107" actId="113"/>
        <pc:sldMkLst>
          <pc:docMk/>
          <pc:sldMk cId="3102227405" sldId="339"/>
        </pc:sldMkLst>
        <pc:spChg chg="mod">
          <ac:chgData name="Anne Francine Martins" userId="081d68a21295deb8" providerId="LiveId" clId="{B84C7997-B15B-4AEB-BF11-525373516689}" dt="2023-08-15T09:34:04.609" v="1029" actId="26606"/>
          <ac:spMkLst>
            <pc:docMk/>
            <pc:sldMk cId="3102227405" sldId="339"/>
            <ac:spMk id="2" creationId="{1319027F-E323-66B2-5ED7-F5716A121896}"/>
          </ac:spMkLst>
        </pc:spChg>
        <pc:spChg chg="mod">
          <ac:chgData name="Anne Francine Martins" userId="081d68a21295deb8" providerId="LiveId" clId="{B84C7997-B15B-4AEB-BF11-525373516689}" dt="2023-08-15T09:36:59.414" v="1107" actId="113"/>
          <ac:spMkLst>
            <pc:docMk/>
            <pc:sldMk cId="3102227405" sldId="339"/>
            <ac:spMk id="3" creationId="{CFAA98E8-87E7-8D84-617E-5FAB22685F7E}"/>
          </ac:spMkLst>
        </pc:spChg>
        <pc:spChg chg="add">
          <ac:chgData name="Anne Francine Martins" userId="081d68a21295deb8" providerId="LiveId" clId="{B84C7997-B15B-4AEB-BF11-525373516689}" dt="2023-08-15T09:34:04.609" v="1029" actId="26606"/>
          <ac:spMkLst>
            <pc:docMk/>
            <pc:sldMk cId="3102227405" sldId="339"/>
            <ac:spMk id="8" creationId="{EB6D1D7F-141C-4D8E-BFBA-D95B68E16385}"/>
          </ac:spMkLst>
        </pc:spChg>
        <pc:spChg chg="add">
          <ac:chgData name="Anne Francine Martins" userId="081d68a21295deb8" providerId="LiveId" clId="{B84C7997-B15B-4AEB-BF11-525373516689}" dt="2023-08-15T09:34:04.609" v="1029" actId="26606"/>
          <ac:spMkLst>
            <pc:docMk/>
            <pc:sldMk cId="3102227405" sldId="339"/>
            <ac:spMk id="10" creationId="{27248369-464E-49D1-91FC-BC34A50A66D2}"/>
          </ac:spMkLst>
        </pc:spChg>
      </pc:sldChg>
      <pc:sldChg chg="addSp delSp modSp new mod setBg">
        <pc:chgData name="Anne Francine Martins" userId="081d68a21295deb8" providerId="LiveId" clId="{B84C7997-B15B-4AEB-BF11-525373516689}" dt="2023-08-15T09:37:47.659" v="1126" actId="113"/>
        <pc:sldMkLst>
          <pc:docMk/>
          <pc:sldMk cId="2602625948" sldId="340"/>
        </pc:sldMkLst>
        <pc:spChg chg="mod">
          <ac:chgData name="Anne Francine Martins" userId="081d68a21295deb8" providerId="LiveId" clId="{B84C7997-B15B-4AEB-BF11-525373516689}" dt="2023-08-15T09:34:13.052" v="1033" actId="26606"/>
          <ac:spMkLst>
            <pc:docMk/>
            <pc:sldMk cId="2602625948" sldId="340"/>
            <ac:spMk id="2" creationId="{47E8443E-966A-3EB2-284E-3EE644C88CDA}"/>
          </ac:spMkLst>
        </pc:spChg>
        <pc:spChg chg="mod">
          <ac:chgData name="Anne Francine Martins" userId="081d68a21295deb8" providerId="LiveId" clId="{B84C7997-B15B-4AEB-BF11-525373516689}" dt="2023-08-15T09:37:47.659" v="1126" actId="113"/>
          <ac:spMkLst>
            <pc:docMk/>
            <pc:sldMk cId="2602625948" sldId="340"/>
            <ac:spMk id="3" creationId="{93579C22-A9D0-E629-F5E6-EA1714F989B0}"/>
          </ac:spMkLst>
        </pc:spChg>
        <pc:spChg chg="add del">
          <ac:chgData name="Anne Francine Martins" userId="081d68a21295deb8" providerId="LiveId" clId="{B84C7997-B15B-4AEB-BF11-525373516689}" dt="2023-08-15T09:34:13.052" v="1033" actId="26606"/>
          <ac:spMkLst>
            <pc:docMk/>
            <pc:sldMk cId="2602625948" sldId="340"/>
            <ac:spMk id="8" creationId="{EB6D1D7F-141C-4D8E-BFBA-D95B68E16385}"/>
          </ac:spMkLst>
        </pc:spChg>
        <pc:spChg chg="add del">
          <ac:chgData name="Anne Francine Martins" userId="081d68a21295deb8" providerId="LiveId" clId="{B84C7997-B15B-4AEB-BF11-525373516689}" dt="2023-08-15T09:34:13.052" v="1033" actId="26606"/>
          <ac:spMkLst>
            <pc:docMk/>
            <pc:sldMk cId="2602625948" sldId="340"/>
            <ac:spMk id="10" creationId="{27248369-464E-49D1-91FC-BC34A50A66D2}"/>
          </ac:spMkLst>
        </pc:spChg>
        <pc:spChg chg="add">
          <ac:chgData name="Anne Francine Martins" userId="081d68a21295deb8" providerId="LiveId" clId="{B84C7997-B15B-4AEB-BF11-525373516689}" dt="2023-08-15T09:34:13.052" v="1033" actId="26606"/>
          <ac:spMkLst>
            <pc:docMk/>
            <pc:sldMk cId="2602625948" sldId="340"/>
            <ac:spMk id="15" creationId="{EB6D1D7F-141C-4D8E-BFBA-D95B68E16385}"/>
          </ac:spMkLst>
        </pc:spChg>
        <pc:spChg chg="add">
          <ac:chgData name="Anne Francine Martins" userId="081d68a21295deb8" providerId="LiveId" clId="{B84C7997-B15B-4AEB-BF11-525373516689}" dt="2023-08-15T09:34:13.052" v="1033" actId="26606"/>
          <ac:spMkLst>
            <pc:docMk/>
            <pc:sldMk cId="2602625948" sldId="340"/>
            <ac:spMk id="17" creationId="{27248369-464E-49D1-91FC-BC34A50A66D2}"/>
          </ac:spMkLst>
        </pc:spChg>
      </pc:sldChg>
      <pc:sldChg chg="addSp modSp new mod setBg">
        <pc:chgData name="Anne Francine Martins" userId="081d68a21295deb8" providerId="LiveId" clId="{B84C7997-B15B-4AEB-BF11-525373516689}" dt="2023-08-15T09:38:35.500" v="1146" actId="123"/>
        <pc:sldMkLst>
          <pc:docMk/>
          <pc:sldMk cId="2792994168" sldId="341"/>
        </pc:sldMkLst>
        <pc:spChg chg="mod">
          <ac:chgData name="Anne Francine Martins" userId="081d68a21295deb8" providerId="LiveId" clId="{B84C7997-B15B-4AEB-BF11-525373516689}" dt="2023-08-15T09:34:19.177" v="1036" actId="26606"/>
          <ac:spMkLst>
            <pc:docMk/>
            <pc:sldMk cId="2792994168" sldId="341"/>
            <ac:spMk id="2" creationId="{3D02DF3C-3733-F58F-7F50-482031E9F109}"/>
          </ac:spMkLst>
        </pc:spChg>
        <pc:spChg chg="mod">
          <ac:chgData name="Anne Francine Martins" userId="081d68a21295deb8" providerId="LiveId" clId="{B84C7997-B15B-4AEB-BF11-525373516689}" dt="2023-08-15T09:38:35.500" v="1146" actId="123"/>
          <ac:spMkLst>
            <pc:docMk/>
            <pc:sldMk cId="2792994168" sldId="341"/>
            <ac:spMk id="3" creationId="{81B0860B-75D5-62D1-CA7F-01F6E317E814}"/>
          </ac:spMkLst>
        </pc:spChg>
        <pc:spChg chg="add">
          <ac:chgData name="Anne Francine Martins" userId="081d68a21295deb8" providerId="LiveId" clId="{B84C7997-B15B-4AEB-BF11-525373516689}" dt="2023-08-15T09:34:19.177" v="1036" actId="26606"/>
          <ac:spMkLst>
            <pc:docMk/>
            <pc:sldMk cId="2792994168" sldId="341"/>
            <ac:spMk id="8" creationId="{EB6D1D7F-141C-4D8E-BFBA-D95B68E16385}"/>
          </ac:spMkLst>
        </pc:spChg>
        <pc:spChg chg="add">
          <ac:chgData name="Anne Francine Martins" userId="081d68a21295deb8" providerId="LiveId" clId="{B84C7997-B15B-4AEB-BF11-525373516689}" dt="2023-08-15T09:34:19.177" v="1036" actId="26606"/>
          <ac:spMkLst>
            <pc:docMk/>
            <pc:sldMk cId="2792994168" sldId="341"/>
            <ac:spMk id="10" creationId="{27248369-464E-49D1-91FC-BC34A50A66D2}"/>
          </ac:spMkLst>
        </pc:spChg>
      </pc:sldChg>
      <pc:sldChg chg="addSp modSp new mod setBg modNotesTx">
        <pc:chgData name="Anne Francine Martins" userId="081d68a21295deb8" providerId="LiveId" clId="{B84C7997-B15B-4AEB-BF11-525373516689}" dt="2023-08-15T10:04:32.691" v="1198"/>
        <pc:sldMkLst>
          <pc:docMk/>
          <pc:sldMk cId="2038184035" sldId="342"/>
        </pc:sldMkLst>
        <pc:spChg chg="mod">
          <ac:chgData name="Anne Francine Martins" userId="081d68a21295deb8" providerId="LiveId" clId="{B84C7997-B15B-4AEB-BF11-525373516689}" dt="2023-08-15T10:04:04.257" v="1192" actId="26606"/>
          <ac:spMkLst>
            <pc:docMk/>
            <pc:sldMk cId="2038184035" sldId="342"/>
            <ac:spMk id="2" creationId="{959EA247-FCF1-CA83-C946-90E3403B13EB}"/>
          </ac:spMkLst>
        </pc:spChg>
        <pc:spChg chg="mod">
          <ac:chgData name="Anne Francine Martins" userId="081d68a21295deb8" providerId="LiveId" clId="{B84C7997-B15B-4AEB-BF11-525373516689}" dt="2023-08-15T10:04:04.257" v="1192" actId="26606"/>
          <ac:spMkLst>
            <pc:docMk/>
            <pc:sldMk cId="2038184035" sldId="342"/>
            <ac:spMk id="3" creationId="{68A8CD38-BB9F-56E4-C50E-DB935A03E9C3}"/>
          </ac:spMkLst>
        </pc:spChg>
        <pc:spChg chg="add">
          <ac:chgData name="Anne Francine Martins" userId="081d68a21295deb8" providerId="LiveId" clId="{B84C7997-B15B-4AEB-BF11-525373516689}" dt="2023-08-15T10:04:04.257" v="1192" actId="26606"/>
          <ac:spMkLst>
            <pc:docMk/>
            <pc:sldMk cId="2038184035" sldId="342"/>
            <ac:spMk id="8" creationId="{EB6D1D7F-141C-4D8E-BFBA-D95B68E16385}"/>
          </ac:spMkLst>
        </pc:spChg>
        <pc:spChg chg="add">
          <ac:chgData name="Anne Francine Martins" userId="081d68a21295deb8" providerId="LiveId" clId="{B84C7997-B15B-4AEB-BF11-525373516689}" dt="2023-08-15T10:04:04.257" v="1192" actId="26606"/>
          <ac:spMkLst>
            <pc:docMk/>
            <pc:sldMk cId="2038184035" sldId="342"/>
            <ac:spMk id="10" creationId="{245B42B6-26F8-4E25-839B-FB38F13BEFFC}"/>
          </ac:spMkLst>
        </pc:spChg>
      </pc:sldChg>
      <pc:sldChg chg="addSp modSp new del mod setBg">
        <pc:chgData name="Anne Francine Martins" userId="081d68a21295deb8" providerId="LiveId" clId="{B84C7997-B15B-4AEB-BF11-525373516689}" dt="2023-08-15T09:38:42.548" v="1147" actId="47"/>
        <pc:sldMkLst>
          <pc:docMk/>
          <pc:sldMk cId="3405510113" sldId="342"/>
        </pc:sldMkLst>
        <pc:spChg chg="mod">
          <ac:chgData name="Anne Francine Martins" userId="081d68a21295deb8" providerId="LiveId" clId="{B84C7997-B15B-4AEB-BF11-525373516689}" dt="2023-08-15T09:34:24.383" v="1039" actId="26606"/>
          <ac:spMkLst>
            <pc:docMk/>
            <pc:sldMk cId="3405510113" sldId="342"/>
            <ac:spMk id="2" creationId="{829F80B2-A1C9-14AA-EA90-5B14BD01B9CF}"/>
          </ac:spMkLst>
        </pc:spChg>
        <pc:spChg chg="mod">
          <ac:chgData name="Anne Francine Martins" userId="081d68a21295deb8" providerId="LiveId" clId="{B84C7997-B15B-4AEB-BF11-525373516689}" dt="2023-08-15T09:34:24.383" v="1039" actId="26606"/>
          <ac:spMkLst>
            <pc:docMk/>
            <pc:sldMk cId="3405510113" sldId="342"/>
            <ac:spMk id="3" creationId="{A5B0FD4B-A4B8-AA25-784F-CEB0AAE882FA}"/>
          </ac:spMkLst>
        </pc:spChg>
        <pc:spChg chg="add">
          <ac:chgData name="Anne Francine Martins" userId="081d68a21295deb8" providerId="LiveId" clId="{B84C7997-B15B-4AEB-BF11-525373516689}" dt="2023-08-15T09:34:24.383" v="1039" actId="26606"/>
          <ac:spMkLst>
            <pc:docMk/>
            <pc:sldMk cId="3405510113" sldId="342"/>
            <ac:spMk id="8" creationId="{EB6D1D7F-141C-4D8E-BFBA-D95B68E16385}"/>
          </ac:spMkLst>
        </pc:spChg>
        <pc:spChg chg="add">
          <ac:chgData name="Anne Francine Martins" userId="081d68a21295deb8" providerId="LiveId" clId="{B84C7997-B15B-4AEB-BF11-525373516689}" dt="2023-08-15T09:34:24.383" v="1039" actId="26606"/>
          <ac:spMkLst>
            <pc:docMk/>
            <pc:sldMk cId="3405510113" sldId="342"/>
            <ac:spMk id="10" creationId="{27248369-464E-49D1-91FC-BC34A50A66D2}"/>
          </ac:spMkLst>
        </pc:spChg>
      </pc:sldChg>
      <pc:sldChg chg="addSp modSp new del mod setBg">
        <pc:chgData name="Anne Francine Martins" userId="081d68a21295deb8" providerId="LiveId" clId="{B84C7997-B15B-4AEB-BF11-525373516689}" dt="2023-08-15T09:38:43.460" v="1148" actId="47"/>
        <pc:sldMkLst>
          <pc:docMk/>
          <pc:sldMk cId="632402366" sldId="343"/>
        </pc:sldMkLst>
        <pc:spChg chg="mod">
          <ac:chgData name="Anne Francine Martins" userId="081d68a21295deb8" providerId="LiveId" clId="{B84C7997-B15B-4AEB-BF11-525373516689}" dt="2023-08-15T09:34:29.364" v="1042" actId="26606"/>
          <ac:spMkLst>
            <pc:docMk/>
            <pc:sldMk cId="632402366" sldId="343"/>
            <ac:spMk id="2" creationId="{89C7BF34-DD66-BCC3-7D1C-3AD2AB9BA9CA}"/>
          </ac:spMkLst>
        </pc:spChg>
        <pc:spChg chg="mod">
          <ac:chgData name="Anne Francine Martins" userId="081d68a21295deb8" providerId="LiveId" clId="{B84C7997-B15B-4AEB-BF11-525373516689}" dt="2023-08-15T09:34:29.364" v="1042" actId="26606"/>
          <ac:spMkLst>
            <pc:docMk/>
            <pc:sldMk cId="632402366" sldId="343"/>
            <ac:spMk id="3" creationId="{9E64A308-4EEE-D9A1-835E-3FCEE0CCDC41}"/>
          </ac:spMkLst>
        </pc:spChg>
        <pc:spChg chg="add">
          <ac:chgData name="Anne Francine Martins" userId="081d68a21295deb8" providerId="LiveId" clId="{B84C7997-B15B-4AEB-BF11-525373516689}" dt="2023-08-15T09:34:29.364" v="1042" actId="26606"/>
          <ac:spMkLst>
            <pc:docMk/>
            <pc:sldMk cId="632402366" sldId="343"/>
            <ac:spMk id="8" creationId="{EB6D1D7F-141C-4D8E-BFBA-D95B68E16385}"/>
          </ac:spMkLst>
        </pc:spChg>
        <pc:spChg chg="add">
          <ac:chgData name="Anne Francine Martins" userId="081d68a21295deb8" providerId="LiveId" clId="{B84C7997-B15B-4AEB-BF11-525373516689}" dt="2023-08-15T09:34:29.364" v="1042" actId="26606"/>
          <ac:spMkLst>
            <pc:docMk/>
            <pc:sldMk cId="632402366" sldId="343"/>
            <ac:spMk id="10" creationId="{27248369-464E-49D1-91FC-BC34A50A66D2}"/>
          </ac:spMkLst>
        </pc:spChg>
      </pc:sldChg>
      <pc:sldChg chg="modSp add mod modNotesTx">
        <pc:chgData name="Anne Francine Martins" userId="081d68a21295deb8" providerId="LiveId" clId="{B84C7997-B15B-4AEB-BF11-525373516689}" dt="2023-08-15T10:05:00.955" v="1205"/>
        <pc:sldMkLst>
          <pc:docMk/>
          <pc:sldMk cId="2649482660" sldId="343"/>
        </pc:sldMkLst>
        <pc:spChg chg="mod">
          <ac:chgData name="Anne Francine Martins" userId="081d68a21295deb8" providerId="LiveId" clId="{B84C7997-B15B-4AEB-BF11-525373516689}" dt="2023-08-15T10:04:52.079" v="1204" actId="123"/>
          <ac:spMkLst>
            <pc:docMk/>
            <pc:sldMk cId="2649482660" sldId="343"/>
            <ac:spMk id="3" creationId="{68A8CD38-BB9F-56E4-C50E-DB935A03E9C3}"/>
          </ac:spMkLst>
        </pc:spChg>
      </pc:sldChg>
      <pc:sldChg chg="modSp add mod modNotesTx">
        <pc:chgData name="Anne Francine Martins" userId="081d68a21295deb8" providerId="LiveId" clId="{B84C7997-B15B-4AEB-BF11-525373516689}" dt="2023-08-15T10:05:36.656" v="1215"/>
        <pc:sldMkLst>
          <pc:docMk/>
          <pc:sldMk cId="334646108" sldId="344"/>
        </pc:sldMkLst>
        <pc:spChg chg="mod">
          <ac:chgData name="Anne Francine Martins" userId="081d68a21295deb8" providerId="LiveId" clId="{B84C7997-B15B-4AEB-BF11-525373516689}" dt="2023-08-15T10:05:26.855" v="1214" actId="12"/>
          <ac:spMkLst>
            <pc:docMk/>
            <pc:sldMk cId="334646108" sldId="344"/>
            <ac:spMk id="3" creationId="{68A8CD38-BB9F-56E4-C50E-DB935A03E9C3}"/>
          </ac:spMkLst>
        </pc:spChg>
      </pc:sldChg>
      <pc:sldChg chg="modSp add mod modNotesTx">
        <pc:chgData name="Anne Francine Martins" userId="081d68a21295deb8" providerId="LiveId" clId="{B84C7997-B15B-4AEB-BF11-525373516689}" dt="2023-08-15T10:06:49.400" v="1232"/>
        <pc:sldMkLst>
          <pc:docMk/>
          <pc:sldMk cId="2635096089" sldId="345"/>
        </pc:sldMkLst>
        <pc:spChg chg="mod">
          <ac:chgData name="Anne Francine Martins" userId="081d68a21295deb8" providerId="LiveId" clId="{B84C7997-B15B-4AEB-BF11-525373516689}" dt="2023-08-15T10:05:54.982" v="1220" actId="12"/>
          <ac:spMkLst>
            <pc:docMk/>
            <pc:sldMk cId="2635096089" sldId="345"/>
            <ac:spMk id="3" creationId="{68A8CD38-BB9F-56E4-C50E-DB935A03E9C3}"/>
          </ac:spMkLst>
        </pc:spChg>
      </pc:sldChg>
      <pc:sldChg chg="modSp add mod modNotesTx">
        <pc:chgData name="Anne Francine Martins" userId="081d68a21295deb8" providerId="LiveId" clId="{B84C7997-B15B-4AEB-BF11-525373516689}" dt="2023-08-15T10:07:44.119" v="1244" actId="20577"/>
        <pc:sldMkLst>
          <pc:docMk/>
          <pc:sldMk cId="3591131278" sldId="346"/>
        </pc:sldMkLst>
        <pc:spChg chg="mod">
          <ac:chgData name="Anne Francine Martins" userId="081d68a21295deb8" providerId="LiveId" clId="{B84C7997-B15B-4AEB-BF11-525373516689}" dt="2023-08-15T10:07:44.119" v="1244" actId="20577"/>
          <ac:spMkLst>
            <pc:docMk/>
            <pc:sldMk cId="3591131278" sldId="346"/>
            <ac:spMk id="3" creationId="{68A8CD38-BB9F-56E4-C50E-DB935A03E9C3}"/>
          </ac:spMkLst>
        </pc:spChg>
      </pc:sldChg>
    </pc:docChg>
  </pc:docChgLst>
  <pc:docChgLst>
    <pc:chgData name="Anne Francine Martins" userId="081d68a21295deb8" providerId="LiveId" clId="{77818978-0DA5-443A-8984-4E75A21C00CA}"/>
    <pc:docChg chg="undo custSel addSld delSld modSld sldOrd">
      <pc:chgData name="Anne Francine Martins" userId="081d68a21295deb8" providerId="LiveId" clId="{77818978-0DA5-443A-8984-4E75A21C00CA}" dt="2023-08-14T08:40:33.161" v="1739"/>
      <pc:docMkLst>
        <pc:docMk/>
      </pc:docMkLst>
      <pc:sldChg chg="modNotesTx">
        <pc:chgData name="Anne Francine Martins" userId="081d68a21295deb8" providerId="LiveId" clId="{77818978-0DA5-443A-8984-4E75A21C00CA}" dt="2023-08-14T06:55:10.119" v="51"/>
        <pc:sldMkLst>
          <pc:docMk/>
          <pc:sldMk cId="1718983002" sldId="262"/>
        </pc:sldMkLst>
      </pc:sldChg>
      <pc:sldChg chg="modSp mod ord modNotesTx">
        <pc:chgData name="Anne Francine Martins" userId="081d68a21295deb8" providerId="LiveId" clId="{77818978-0DA5-443A-8984-4E75A21C00CA}" dt="2023-08-14T06:58:22.267" v="78"/>
        <pc:sldMkLst>
          <pc:docMk/>
          <pc:sldMk cId="137668539" sldId="263"/>
        </pc:sldMkLst>
        <pc:spChg chg="mod">
          <ac:chgData name="Anne Francine Martins" userId="081d68a21295deb8" providerId="LiveId" clId="{77818978-0DA5-443A-8984-4E75A21C00CA}" dt="2023-08-14T06:58:06.041" v="73" actId="27636"/>
          <ac:spMkLst>
            <pc:docMk/>
            <pc:sldMk cId="137668539" sldId="263"/>
            <ac:spMk id="2" creationId="{DF928732-F58B-7BE5-1DD3-FA54809331A3}"/>
          </ac:spMkLst>
        </pc:spChg>
      </pc:sldChg>
      <pc:sldChg chg="addSp delSp mod">
        <pc:chgData name="Anne Francine Martins" userId="081d68a21295deb8" providerId="LiveId" clId="{77818978-0DA5-443A-8984-4E75A21C00CA}" dt="2023-08-14T06:58:35.729" v="79" actId="26606"/>
        <pc:sldMkLst>
          <pc:docMk/>
          <pc:sldMk cId="2788179707" sldId="268"/>
        </pc:sldMkLst>
        <pc:spChg chg="del">
          <ac:chgData name="Anne Francine Martins" userId="081d68a21295deb8" providerId="LiveId" clId="{77818978-0DA5-443A-8984-4E75A21C00CA}" dt="2023-08-14T06:58:35.729" v="79" actId="26606"/>
          <ac:spMkLst>
            <pc:docMk/>
            <pc:sldMk cId="2788179707" sldId="268"/>
            <ac:spMk id="3" creationId="{E897407B-FC96-0776-DA4C-90F8BBDD7639}"/>
          </ac:spMkLst>
        </pc:spChg>
        <pc:graphicFrameChg chg="add">
          <ac:chgData name="Anne Francine Martins" userId="081d68a21295deb8" providerId="LiveId" clId="{77818978-0DA5-443A-8984-4E75A21C00CA}" dt="2023-08-14T06:58:35.729" v="79" actId="26606"/>
          <ac:graphicFrameMkLst>
            <pc:docMk/>
            <pc:sldMk cId="2788179707" sldId="268"/>
            <ac:graphicFrameMk id="5" creationId="{A6CD098C-383C-BCCB-6441-E87C9EED9BA1}"/>
          </ac:graphicFrameMkLst>
        </pc:graphicFrameChg>
      </pc:sldChg>
      <pc:sldChg chg="modSp mod">
        <pc:chgData name="Anne Francine Martins" userId="081d68a21295deb8" providerId="LiveId" clId="{77818978-0DA5-443A-8984-4E75A21C00CA}" dt="2023-08-14T06:58:57.758" v="81" actId="14100"/>
        <pc:sldMkLst>
          <pc:docMk/>
          <pc:sldMk cId="403284944" sldId="270"/>
        </pc:sldMkLst>
        <pc:spChg chg="mod">
          <ac:chgData name="Anne Francine Martins" userId="081d68a21295deb8" providerId="LiveId" clId="{77818978-0DA5-443A-8984-4E75A21C00CA}" dt="2023-08-14T06:58:57.758" v="81" actId="14100"/>
          <ac:spMkLst>
            <pc:docMk/>
            <pc:sldMk cId="403284944" sldId="270"/>
            <ac:spMk id="3" creationId="{DEA74975-429A-DB8E-1609-59BF874FAD92}"/>
          </ac:spMkLst>
        </pc:spChg>
      </pc:sldChg>
      <pc:sldChg chg="addSp delSp modSp new mod setBg">
        <pc:chgData name="Anne Francine Martins" userId="081d68a21295deb8" providerId="LiveId" clId="{77818978-0DA5-443A-8984-4E75A21C00CA}" dt="2023-08-14T06:53:45.123" v="21" actId="26606"/>
        <pc:sldMkLst>
          <pc:docMk/>
          <pc:sldMk cId="2485728432" sldId="273"/>
        </pc:sldMkLst>
        <pc:spChg chg="mod ord">
          <ac:chgData name="Anne Francine Martins" userId="081d68a21295deb8" providerId="LiveId" clId="{77818978-0DA5-443A-8984-4E75A21C00CA}" dt="2023-08-14T06:53:45.123" v="21" actId="26606"/>
          <ac:spMkLst>
            <pc:docMk/>
            <pc:sldMk cId="2485728432" sldId="273"/>
            <ac:spMk id="2" creationId="{8673E1DD-1EF5-ADEB-8C13-632422097633}"/>
          </ac:spMkLst>
        </pc:spChg>
        <pc:spChg chg="del">
          <ac:chgData name="Anne Francine Martins" userId="081d68a21295deb8" providerId="LiveId" clId="{77818978-0DA5-443A-8984-4E75A21C00CA}" dt="2023-08-14T06:53:40.620" v="20"/>
          <ac:spMkLst>
            <pc:docMk/>
            <pc:sldMk cId="2485728432" sldId="273"/>
            <ac:spMk id="3" creationId="{756BF7F9-60AF-14A4-8BB1-499514468AEF}"/>
          </ac:spMkLst>
        </pc:spChg>
        <pc:spChg chg="add">
          <ac:chgData name="Anne Francine Martins" userId="081d68a21295deb8" providerId="LiveId" clId="{77818978-0DA5-443A-8984-4E75A21C00CA}" dt="2023-08-14T06:53:45.123" v="21" actId="26606"/>
          <ac:spMkLst>
            <pc:docMk/>
            <pc:sldMk cId="2485728432" sldId="273"/>
            <ac:spMk id="9223" creationId="{09A1C012-8297-4361-ACE8-A2509FB18911}"/>
          </ac:spMkLst>
        </pc:spChg>
        <pc:spChg chg="add">
          <ac:chgData name="Anne Francine Martins" userId="081d68a21295deb8" providerId="LiveId" clId="{77818978-0DA5-443A-8984-4E75A21C00CA}" dt="2023-08-14T06:53:45.123" v="21" actId="26606"/>
          <ac:spMkLst>
            <pc:docMk/>
            <pc:sldMk cId="2485728432" sldId="273"/>
            <ac:spMk id="9225" creationId="{4AA13AD3-0A4F-475A-BEBB-DEEFF5C096C3}"/>
          </ac:spMkLst>
        </pc:spChg>
        <pc:spChg chg="add">
          <ac:chgData name="Anne Francine Martins" userId="081d68a21295deb8" providerId="LiveId" clId="{77818978-0DA5-443A-8984-4E75A21C00CA}" dt="2023-08-14T06:53:45.123" v="21" actId="26606"/>
          <ac:spMkLst>
            <pc:docMk/>
            <pc:sldMk cId="2485728432" sldId="273"/>
            <ac:spMk id="9227" creationId="{1C2F3FA0-960A-435A-AC72-8ADCBF50F7D2}"/>
          </ac:spMkLst>
        </pc:spChg>
        <pc:picChg chg="add mod">
          <ac:chgData name="Anne Francine Martins" userId="081d68a21295deb8" providerId="LiveId" clId="{77818978-0DA5-443A-8984-4E75A21C00CA}" dt="2023-08-14T06:53:45.123" v="21" actId="26606"/>
          <ac:picMkLst>
            <pc:docMk/>
            <pc:sldMk cId="2485728432" sldId="273"/>
            <ac:picMk id="9218" creationId="{C216B976-5BC1-8F03-A00F-899F90AEEAFA}"/>
          </ac:picMkLst>
        </pc:picChg>
      </pc:sldChg>
      <pc:sldChg chg="addSp delSp modSp new del mod setBg modNotesTx">
        <pc:chgData name="Anne Francine Martins" userId="081d68a21295deb8" providerId="LiveId" clId="{77818978-0DA5-443A-8984-4E75A21C00CA}" dt="2023-08-14T06:58:19.882" v="76" actId="47"/>
        <pc:sldMkLst>
          <pc:docMk/>
          <pc:sldMk cId="84906310" sldId="274"/>
        </pc:sldMkLst>
        <pc:spChg chg="mod ord">
          <ac:chgData name="Anne Francine Martins" userId="081d68a21295deb8" providerId="LiveId" clId="{77818978-0DA5-443A-8984-4E75A21C00CA}" dt="2023-08-14T06:57:04.138" v="69" actId="27636"/>
          <ac:spMkLst>
            <pc:docMk/>
            <pc:sldMk cId="84906310" sldId="274"/>
            <ac:spMk id="2" creationId="{30C74041-D6AD-7812-31DE-3CB8BA6A8AFC}"/>
          </ac:spMkLst>
        </pc:spChg>
        <pc:spChg chg="del">
          <ac:chgData name="Anne Francine Martins" userId="081d68a21295deb8" providerId="LiveId" clId="{77818978-0DA5-443A-8984-4E75A21C00CA}" dt="2023-08-14T06:55:41.479" v="52"/>
          <ac:spMkLst>
            <pc:docMk/>
            <pc:sldMk cId="84906310" sldId="274"/>
            <ac:spMk id="3" creationId="{4C892610-CF46-CE47-7D47-786E0F6472E4}"/>
          </ac:spMkLst>
        </pc:spChg>
        <pc:spChg chg="add del mod">
          <ac:chgData name="Anne Francine Martins" userId="081d68a21295deb8" providerId="LiveId" clId="{77818978-0DA5-443A-8984-4E75A21C00CA}" dt="2023-08-14T06:56:22.314" v="59" actId="478"/>
          <ac:spMkLst>
            <pc:docMk/>
            <pc:sldMk cId="84906310" sldId="274"/>
            <ac:spMk id="4" creationId="{0D1F898B-FD70-41EA-2026-C20AD032C176}"/>
          </ac:spMkLst>
        </pc:spChg>
        <pc:spChg chg="add">
          <ac:chgData name="Anne Francine Martins" userId="081d68a21295deb8" providerId="LiveId" clId="{77818978-0DA5-443A-8984-4E75A21C00CA}" dt="2023-08-14T06:56:09.477" v="57" actId="26606"/>
          <ac:spMkLst>
            <pc:docMk/>
            <pc:sldMk cId="84906310" sldId="274"/>
            <ac:spMk id="10244" creationId="{09A1C012-8297-4361-ACE8-A2509FB18911}"/>
          </ac:spMkLst>
        </pc:spChg>
        <pc:spChg chg="add">
          <ac:chgData name="Anne Francine Martins" userId="081d68a21295deb8" providerId="LiveId" clId="{77818978-0DA5-443A-8984-4E75A21C00CA}" dt="2023-08-14T06:56:09.477" v="57" actId="26606"/>
          <ac:spMkLst>
            <pc:docMk/>
            <pc:sldMk cId="84906310" sldId="274"/>
            <ac:spMk id="10245" creationId="{4AA13AD3-0A4F-475A-BEBB-DEEFF5C096C3}"/>
          </ac:spMkLst>
        </pc:spChg>
        <pc:spChg chg="add">
          <ac:chgData name="Anne Francine Martins" userId="081d68a21295deb8" providerId="LiveId" clId="{77818978-0DA5-443A-8984-4E75A21C00CA}" dt="2023-08-14T06:56:09.477" v="57" actId="26606"/>
          <ac:spMkLst>
            <pc:docMk/>
            <pc:sldMk cId="84906310" sldId="274"/>
            <ac:spMk id="10246" creationId="{D65E0E3C-32F3-480B-9842-7611BBE2EE9F}"/>
          </ac:spMkLst>
        </pc:spChg>
        <pc:spChg chg="add del">
          <ac:chgData name="Anne Francine Martins" userId="081d68a21295deb8" providerId="LiveId" clId="{77818978-0DA5-443A-8984-4E75A21C00CA}" dt="2023-08-14T06:55:49.284" v="54" actId="26606"/>
          <ac:spMkLst>
            <pc:docMk/>
            <pc:sldMk cId="84906310" sldId="274"/>
            <ac:spMk id="10247" creationId="{09A1C012-8297-4361-ACE8-A2509FB18911}"/>
          </ac:spMkLst>
        </pc:spChg>
        <pc:spChg chg="add del">
          <ac:chgData name="Anne Francine Martins" userId="081d68a21295deb8" providerId="LiveId" clId="{77818978-0DA5-443A-8984-4E75A21C00CA}" dt="2023-08-14T06:55:49.284" v="54" actId="26606"/>
          <ac:spMkLst>
            <pc:docMk/>
            <pc:sldMk cId="84906310" sldId="274"/>
            <ac:spMk id="10249" creationId="{4AA13AD3-0A4F-475A-BEBB-DEEFF5C096C3}"/>
          </ac:spMkLst>
        </pc:spChg>
        <pc:spChg chg="add del">
          <ac:chgData name="Anne Francine Martins" userId="081d68a21295deb8" providerId="LiveId" clId="{77818978-0DA5-443A-8984-4E75A21C00CA}" dt="2023-08-14T06:55:49.284" v="54" actId="26606"/>
          <ac:spMkLst>
            <pc:docMk/>
            <pc:sldMk cId="84906310" sldId="274"/>
            <ac:spMk id="10251" creationId="{1C2F3FA0-960A-435A-AC72-8ADCBF50F7D2}"/>
          </ac:spMkLst>
        </pc:spChg>
        <pc:spChg chg="add del">
          <ac:chgData name="Anne Francine Martins" userId="081d68a21295deb8" providerId="LiveId" clId="{77818978-0DA5-443A-8984-4E75A21C00CA}" dt="2023-08-14T06:55:50.950" v="56" actId="26606"/>
          <ac:spMkLst>
            <pc:docMk/>
            <pc:sldMk cId="84906310" sldId="274"/>
            <ac:spMk id="10253" creationId="{09A1C012-8297-4361-ACE8-A2509FB18911}"/>
          </ac:spMkLst>
        </pc:spChg>
        <pc:spChg chg="add del">
          <ac:chgData name="Anne Francine Martins" userId="081d68a21295deb8" providerId="LiveId" clId="{77818978-0DA5-443A-8984-4E75A21C00CA}" dt="2023-08-14T06:55:50.950" v="56" actId="26606"/>
          <ac:spMkLst>
            <pc:docMk/>
            <pc:sldMk cId="84906310" sldId="274"/>
            <ac:spMk id="10254" creationId="{4AA13AD3-0A4F-475A-BEBB-DEEFF5C096C3}"/>
          </ac:spMkLst>
        </pc:spChg>
        <pc:spChg chg="add del">
          <ac:chgData name="Anne Francine Martins" userId="081d68a21295deb8" providerId="LiveId" clId="{77818978-0DA5-443A-8984-4E75A21C00CA}" dt="2023-08-14T06:55:50.950" v="56" actId="26606"/>
          <ac:spMkLst>
            <pc:docMk/>
            <pc:sldMk cId="84906310" sldId="274"/>
            <ac:spMk id="10255" creationId="{5816E978-1809-4EE5-9DFC-90ECA301A7BA}"/>
          </ac:spMkLst>
        </pc:spChg>
        <pc:picChg chg="add mod">
          <ac:chgData name="Anne Francine Martins" userId="081d68a21295deb8" providerId="LiveId" clId="{77818978-0DA5-443A-8984-4E75A21C00CA}" dt="2023-08-14T06:56:37.577" v="64" actId="14100"/>
          <ac:picMkLst>
            <pc:docMk/>
            <pc:sldMk cId="84906310" sldId="274"/>
            <ac:picMk id="5" creationId="{88632AC3-E45E-D00A-28BE-01D9EFC502C7}"/>
          </ac:picMkLst>
        </pc:picChg>
        <pc:picChg chg="add del mod">
          <ac:chgData name="Anne Francine Martins" userId="081d68a21295deb8" providerId="LiveId" clId="{77818978-0DA5-443A-8984-4E75A21C00CA}" dt="2023-08-14T06:56:17.172" v="58" actId="478"/>
          <ac:picMkLst>
            <pc:docMk/>
            <pc:sldMk cId="84906310" sldId="274"/>
            <ac:picMk id="10242" creationId="{782E0CCF-FD57-9AB4-4DDC-656CAD79BD8C}"/>
          </ac:picMkLst>
        </pc:picChg>
      </pc:sldChg>
      <pc:sldChg chg="addSp delSp modSp new mod setBg">
        <pc:chgData name="Anne Francine Martins" userId="081d68a21295deb8" providerId="LiveId" clId="{77818978-0DA5-443A-8984-4E75A21C00CA}" dt="2023-08-14T07:01:29.790" v="107" actId="26606"/>
        <pc:sldMkLst>
          <pc:docMk/>
          <pc:sldMk cId="2169136315" sldId="274"/>
        </pc:sldMkLst>
        <pc:spChg chg="mod">
          <ac:chgData name="Anne Francine Martins" userId="081d68a21295deb8" providerId="LiveId" clId="{77818978-0DA5-443A-8984-4E75A21C00CA}" dt="2023-08-14T07:01:29.790" v="107" actId="26606"/>
          <ac:spMkLst>
            <pc:docMk/>
            <pc:sldMk cId="2169136315" sldId="274"/>
            <ac:spMk id="2" creationId="{8E698BCA-D6BD-F194-21AD-9F43352DCF55}"/>
          </ac:spMkLst>
        </pc:spChg>
        <pc:spChg chg="del">
          <ac:chgData name="Anne Francine Martins" userId="081d68a21295deb8" providerId="LiveId" clId="{77818978-0DA5-443A-8984-4E75A21C00CA}" dt="2023-08-14T07:01:25.619" v="106"/>
          <ac:spMkLst>
            <pc:docMk/>
            <pc:sldMk cId="2169136315" sldId="274"/>
            <ac:spMk id="3" creationId="{4DABBE7B-9EEC-0E65-3477-9CEFD1956E1D}"/>
          </ac:spMkLst>
        </pc:spChg>
        <pc:spChg chg="add">
          <ac:chgData name="Anne Francine Martins" userId="081d68a21295deb8" providerId="LiveId" clId="{77818978-0DA5-443A-8984-4E75A21C00CA}" dt="2023-08-14T07:01:29.790" v="107" actId="26606"/>
          <ac:spMkLst>
            <pc:docMk/>
            <pc:sldMk cId="2169136315" sldId="274"/>
            <ac:spMk id="11271" creationId="{09A1C012-8297-4361-ACE8-A2509FB18911}"/>
          </ac:spMkLst>
        </pc:spChg>
        <pc:spChg chg="add">
          <ac:chgData name="Anne Francine Martins" userId="081d68a21295deb8" providerId="LiveId" clId="{77818978-0DA5-443A-8984-4E75A21C00CA}" dt="2023-08-14T07:01:29.790" v="107" actId="26606"/>
          <ac:spMkLst>
            <pc:docMk/>
            <pc:sldMk cId="2169136315" sldId="274"/>
            <ac:spMk id="11273" creationId="{4AA13AD3-0A4F-475A-BEBB-DEEFF5C096C3}"/>
          </ac:spMkLst>
        </pc:spChg>
        <pc:spChg chg="add">
          <ac:chgData name="Anne Francine Martins" userId="081d68a21295deb8" providerId="LiveId" clId="{77818978-0DA5-443A-8984-4E75A21C00CA}" dt="2023-08-14T07:01:29.790" v="107" actId="26606"/>
          <ac:spMkLst>
            <pc:docMk/>
            <pc:sldMk cId="2169136315" sldId="274"/>
            <ac:spMk id="11275" creationId="{52F9B1C2-7D20-4F91-A660-197C98B9A3B1}"/>
          </ac:spMkLst>
        </pc:spChg>
        <pc:spChg chg="add">
          <ac:chgData name="Anne Francine Martins" userId="081d68a21295deb8" providerId="LiveId" clId="{77818978-0DA5-443A-8984-4E75A21C00CA}" dt="2023-08-14T07:01:29.790" v="107" actId="26606"/>
          <ac:spMkLst>
            <pc:docMk/>
            <pc:sldMk cId="2169136315" sldId="274"/>
            <ac:spMk id="11277" creationId="{A89C4E6E-ECA4-40E5-A54E-13E92B678E8C}"/>
          </ac:spMkLst>
        </pc:spChg>
        <pc:picChg chg="add mod">
          <ac:chgData name="Anne Francine Martins" userId="081d68a21295deb8" providerId="LiveId" clId="{77818978-0DA5-443A-8984-4E75A21C00CA}" dt="2023-08-14T07:01:29.790" v="107" actId="26606"/>
          <ac:picMkLst>
            <pc:docMk/>
            <pc:sldMk cId="2169136315" sldId="274"/>
            <ac:picMk id="11266" creationId="{7B8F4F85-00CF-B850-F3E0-A8CD2C59FA86}"/>
          </ac:picMkLst>
        </pc:picChg>
      </pc:sldChg>
      <pc:sldChg chg="addSp delSp modSp new mod setBg modNotesTx">
        <pc:chgData name="Anne Francine Martins" userId="081d68a21295deb8" providerId="LiveId" clId="{77818978-0DA5-443A-8984-4E75A21C00CA}" dt="2023-08-14T07:04:47.613" v="135" actId="26606"/>
        <pc:sldMkLst>
          <pc:docMk/>
          <pc:sldMk cId="2257035198" sldId="275"/>
        </pc:sldMkLst>
        <pc:spChg chg="mod">
          <ac:chgData name="Anne Francine Martins" userId="081d68a21295deb8" providerId="LiveId" clId="{77818978-0DA5-443A-8984-4E75A21C00CA}" dt="2023-08-14T07:04:47.613" v="135" actId="26606"/>
          <ac:spMkLst>
            <pc:docMk/>
            <pc:sldMk cId="2257035198" sldId="275"/>
            <ac:spMk id="2" creationId="{6A05B1AD-A457-B7B9-0D30-4061C4955B5D}"/>
          </ac:spMkLst>
        </pc:spChg>
        <pc:spChg chg="del">
          <ac:chgData name="Anne Francine Martins" userId="081d68a21295deb8" providerId="LiveId" clId="{77818978-0DA5-443A-8984-4E75A21C00CA}" dt="2023-08-14T07:02:33.202" v="116" actId="3680"/>
          <ac:spMkLst>
            <pc:docMk/>
            <pc:sldMk cId="2257035198" sldId="275"/>
            <ac:spMk id="3" creationId="{36C4CE08-47DD-DB7B-BCB5-B621748F2208}"/>
          </ac:spMkLst>
        </pc:spChg>
        <pc:spChg chg="add del">
          <ac:chgData name="Anne Francine Martins" userId="081d68a21295deb8" providerId="LiveId" clId="{77818978-0DA5-443A-8984-4E75A21C00CA}" dt="2023-08-14T07:04:47.606" v="134" actId="26606"/>
          <ac:spMkLst>
            <pc:docMk/>
            <pc:sldMk cId="2257035198" sldId="275"/>
            <ac:spMk id="9" creationId="{09A1C012-8297-4361-ACE8-A2509FB18911}"/>
          </ac:spMkLst>
        </pc:spChg>
        <pc:spChg chg="add del">
          <ac:chgData name="Anne Francine Martins" userId="081d68a21295deb8" providerId="LiveId" clId="{77818978-0DA5-443A-8984-4E75A21C00CA}" dt="2023-08-14T07:04:47.606" v="134" actId="26606"/>
          <ac:spMkLst>
            <pc:docMk/>
            <pc:sldMk cId="2257035198" sldId="275"/>
            <ac:spMk id="11" creationId="{4AA13AD3-0A4F-475A-BEBB-DEEFF5C096C3}"/>
          </ac:spMkLst>
        </pc:spChg>
        <pc:spChg chg="add del">
          <ac:chgData name="Anne Francine Martins" userId="081d68a21295deb8" providerId="LiveId" clId="{77818978-0DA5-443A-8984-4E75A21C00CA}" dt="2023-08-14T07:04:47.606" v="134" actId="26606"/>
          <ac:spMkLst>
            <pc:docMk/>
            <pc:sldMk cId="2257035198" sldId="275"/>
            <ac:spMk id="13" creationId="{D65E0E3C-32F3-480B-9842-7611BBE2EE9F}"/>
          </ac:spMkLst>
        </pc:spChg>
        <pc:spChg chg="add">
          <ac:chgData name="Anne Francine Martins" userId="081d68a21295deb8" providerId="LiveId" clId="{77818978-0DA5-443A-8984-4E75A21C00CA}" dt="2023-08-14T07:04:47.613" v="135" actId="26606"/>
          <ac:spMkLst>
            <pc:docMk/>
            <pc:sldMk cId="2257035198" sldId="275"/>
            <ac:spMk id="15" creationId="{EB6D1D7F-141C-4D8E-BFBA-D95B68E16385}"/>
          </ac:spMkLst>
        </pc:spChg>
        <pc:spChg chg="add">
          <ac:chgData name="Anne Francine Martins" userId="081d68a21295deb8" providerId="LiveId" clId="{77818978-0DA5-443A-8984-4E75A21C00CA}" dt="2023-08-14T07:04:47.613" v="135" actId="26606"/>
          <ac:spMkLst>
            <pc:docMk/>
            <pc:sldMk cId="2257035198" sldId="275"/>
            <ac:spMk id="16" creationId="{27248369-464E-49D1-91FC-BC34A50A66D2}"/>
          </ac:spMkLst>
        </pc:spChg>
        <pc:graphicFrameChg chg="add mod ord modGraphic">
          <ac:chgData name="Anne Francine Martins" userId="081d68a21295deb8" providerId="LiveId" clId="{77818978-0DA5-443A-8984-4E75A21C00CA}" dt="2023-08-14T07:04:47.613" v="135" actId="26606"/>
          <ac:graphicFrameMkLst>
            <pc:docMk/>
            <pc:sldMk cId="2257035198" sldId="275"/>
            <ac:graphicFrameMk id="4" creationId="{1BFD7635-FD09-0916-BCBA-416212EA2D0A}"/>
          </ac:graphicFrameMkLst>
        </pc:graphicFrameChg>
      </pc:sldChg>
      <pc:sldChg chg="addSp delSp modSp new mod">
        <pc:chgData name="Anne Francine Martins" userId="081d68a21295deb8" providerId="LiveId" clId="{77818978-0DA5-443A-8984-4E75A21C00CA}" dt="2023-08-14T07:07:49.065" v="179" actId="26606"/>
        <pc:sldMkLst>
          <pc:docMk/>
          <pc:sldMk cId="651963380" sldId="276"/>
        </pc:sldMkLst>
        <pc:spChg chg="mod">
          <ac:chgData name="Anne Francine Martins" userId="081d68a21295deb8" providerId="LiveId" clId="{77818978-0DA5-443A-8984-4E75A21C00CA}" dt="2023-08-14T07:05:29.251" v="151" actId="1076"/>
          <ac:spMkLst>
            <pc:docMk/>
            <pc:sldMk cId="651963380" sldId="276"/>
            <ac:spMk id="2" creationId="{114DBE8C-DED8-4F36-2893-FD98508E2379}"/>
          </ac:spMkLst>
        </pc:spChg>
        <pc:spChg chg="del mod">
          <ac:chgData name="Anne Francine Martins" userId="081d68a21295deb8" providerId="LiveId" clId="{77818978-0DA5-443A-8984-4E75A21C00CA}" dt="2023-08-14T07:07:49.065" v="179" actId="26606"/>
          <ac:spMkLst>
            <pc:docMk/>
            <pc:sldMk cId="651963380" sldId="276"/>
            <ac:spMk id="3" creationId="{3BE13578-708C-9558-4A08-5C8B25B6D9E8}"/>
          </ac:spMkLst>
        </pc:spChg>
        <pc:graphicFrameChg chg="add">
          <ac:chgData name="Anne Francine Martins" userId="081d68a21295deb8" providerId="LiveId" clId="{77818978-0DA5-443A-8984-4E75A21C00CA}" dt="2023-08-14T07:07:49.065" v="179" actId="26606"/>
          <ac:graphicFrameMkLst>
            <pc:docMk/>
            <pc:sldMk cId="651963380" sldId="276"/>
            <ac:graphicFrameMk id="12292" creationId="{96445524-AF6C-E6FB-F2DC-22B99C584937}"/>
          </ac:graphicFrameMkLst>
        </pc:graphicFrameChg>
        <pc:picChg chg="add mod">
          <ac:chgData name="Anne Francine Martins" userId="081d68a21295deb8" providerId="LiveId" clId="{77818978-0DA5-443A-8984-4E75A21C00CA}" dt="2023-08-14T07:05:35.245" v="152" actId="1076"/>
          <ac:picMkLst>
            <pc:docMk/>
            <pc:sldMk cId="651963380" sldId="276"/>
            <ac:picMk id="12290" creationId="{57F53B61-5354-7FAA-2B48-91EA8ABED3CD}"/>
          </ac:picMkLst>
        </pc:picChg>
      </pc:sldChg>
      <pc:sldChg chg="addSp delSp modSp new mod setBg modNotesTx">
        <pc:chgData name="Anne Francine Martins" userId="081d68a21295deb8" providerId="LiveId" clId="{77818978-0DA5-443A-8984-4E75A21C00CA}" dt="2023-08-14T07:18:45" v="295" actId="1076"/>
        <pc:sldMkLst>
          <pc:docMk/>
          <pc:sldMk cId="946963099" sldId="277"/>
        </pc:sldMkLst>
        <pc:spChg chg="mod">
          <ac:chgData name="Anne Francine Martins" userId="081d68a21295deb8" providerId="LiveId" clId="{77818978-0DA5-443A-8984-4E75A21C00CA}" dt="2023-08-14T07:17:19.070" v="274" actId="26606"/>
          <ac:spMkLst>
            <pc:docMk/>
            <pc:sldMk cId="946963099" sldId="277"/>
            <ac:spMk id="2" creationId="{08339EC2-6F6A-0A74-88DF-8B1ABB4D5537}"/>
          </ac:spMkLst>
        </pc:spChg>
        <pc:spChg chg="add del">
          <ac:chgData name="Anne Francine Martins" userId="081d68a21295deb8" providerId="LiveId" clId="{77818978-0DA5-443A-8984-4E75A21C00CA}" dt="2023-08-14T07:11:05.146" v="227" actId="478"/>
          <ac:spMkLst>
            <pc:docMk/>
            <pc:sldMk cId="946963099" sldId="277"/>
            <ac:spMk id="3" creationId="{E70A38BA-CF7F-9C28-EB61-C886DC546C7B}"/>
          </ac:spMkLst>
        </pc:spChg>
        <pc:spChg chg="add">
          <ac:chgData name="Anne Francine Martins" userId="081d68a21295deb8" providerId="LiveId" clId="{77818978-0DA5-443A-8984-4E75A21C00CA}" dt="2023-08-14T07:17:19.070" v="274" actId="26606"/>
          <ac:spMkLst>
            <pc:docMk/>
            <pc:sldMk cId="946963099" sldId="277"/>
            <ac:spMk id="13327" creationId="{EB6D1D7F-141C-4D8E-BFBA-D95B68E16385}"/>
          </ac:spMkLst>
        </pc:spChg>
        <pc:spChg chg="add">
          <ac:chgData name="Anne Francine Martins" userId="081d68a21295deb8" providerId="LiveId" clId="{77818978-0DA5-443A-8984-4E75A21C00CA}" dt="2023-08-14T07:17:19.070" v="274" actId="26606"/>
          <ac:spMkLst>
            <pc:docMk/>
            <pc:sldMk cId="946963099" sldId="277"/>
            <ac:spMk id="13329" creationId="{245B42B6-26F8-4E25-839B-FB38F13BEFFC}"/>
          </ac:spMkLst>
        </pc:spChg>
        <pc:picChg chg="add del mod">
          <ac:chgData name="Anne Francine Martins" userId="081d68a21295deb8" providerId="LiveId" clId="{77818978-0DA5-443A-8984-4E75A21C00CA}" dt="2023-08-14T07:11:00.651" v="226"/>
          <ac:picMkLst>
            <pc:docMk/>
            <pc:sldMk cId="946963099" sldId="277"/>
            <ac:picMk id="4" creationId="{8BBFBCE6-6470-58D3-5BE6-2EC3A5302E1C}"/>
          </ac:picMkLst>
        </pc:picChg>
        <pc:picChg chg="add mod">
          <ac:chgData name="Anne Francine Martins" userId="081d68a21295deb8" providerId="LiveId" clId="{77818978-0DA5-443A-8984-4E75A21C00CA}" dt="2023-08-14T07:17:37.411" v="282" actId="1076"/>
          <ac:picMkLst>
            <pc:docMk/>
            <pc:sldMk cId="946963099" sldId="277"/>
            <ac:picMk id="5" creationId="{BF361F08-D041-144C-F9C2-A9513E75C7B0}"/>
          </ac:picMkLst>
        </pc:picChg>
        <pc:picChg chg="add mod">
          <ac:chgData name="Anne Francine Martins" userId="081d68a21295deb8" providerId="LiveId" clId="{77818978-0DA5-443A-8984-4E75A21C00CA}" dt="2023-08-14T07:18:37.977" v="292" actId="1076"/>
          <ac:picMkLst>
            <pc:docMk/>
            <pc:sldMk cId="946963099" sldId="277"/>
            <ac:picMk id="6" creationId="{F166E17F-FDE3-8DDD-D9A0-B643F66D5B16}"/>
          </ac:picMkLst>
        </pc:picChg>
        <pc:picChg chg="add mod">
          <ac:chgData name="Anne Francine Martins" userId="081d68a21295deb8" providerId="LiveId" clId="{77818978-0DA5-443A-8984-4E75A21C00CA}" dt="2023-08-14T07:17:24.927" v="276" actId="1076"/>
          <ac:picMkLst>
            <pc:docMk/>
            <pc:sldMk cId="946963099" sldId="277"/>
            <ac:picMk id="7" creationId="{56B6F679-75BC-5FD4-8224-0D23557E668F}"/>
          </ac:picMkLst>
        </pc:picChg>
        <pc:picChg chg="add mod">
          <ac:chgData name="Anne Francine Martins" userId="081d68a21295deb8" providerId="LiveId" clId="{77818978-0DA5-443A-8984-4E75A21C00CA}" dt="2023-08-14T07:18:42.700" v="294" actId="1076"/>
          <ac:picMkLst>
            <pc:docMk/>
            <pc:sldMk cId="946963099" sldId="277"/>
            <ac:picMk id="8" creationId="{D9A4EEDB-0DA3-49B6-D80D-6F4717A39CE4}"/>
          </ac:picMkLst>
        </pc:picChg>
        <pc:picChg chg="add mod">
          <ac:chgData name="Anne Francine Martins" userId="081d68a21295deb8" providerId="LiveId" clId="{77818978-0DA5-443A-8984-4E75A21C00CA}" dt="2023-08-14T07:18:17.289" v="287" actId="1076"/>
          <ac:picMkLst>
            <pc:docMk/>
            <pc:sldMk cId="946963099" sldId="277"/>
            <ac:picMk id="9" creationId="{F8FC1377-1920-86D9-C505-7BD9A39BD7A0}"/>
          </ac:picMkLst>
        </pc:picChg>
        <pc:picChg chg="add mod">
          <ac:chgData name="Anne Francine Martins" userId="081d68a21295deb8" providerId="LiveId" clId="{77818978-0DA5-443A-8984-4E75A21C00CA}" dt="2023-08-14T07:18:18.719" v="288" actId="1076"/>
          <ac:picMkLst>
            <pc:docMk/>
            <pc:sldMk cId="946963099" sldId="277"/>
            <ac:picMk id="10" creationId="{B751A77C-171E-1739-3BAF-694D37D63ABF}"/>
          </ac:picMkLst>
        </pc:picChg>
        <pc:picChg chg="add mod">
          <ac:chgData name="Anne Francine Martins" userId="081d68a21295deb8" providerId="LiveId" clId="{77818978-0DA5-443A-8984-4E75A21C00CA}" dt="2023-08-14T07:17:29.529" v="278" actId="1076"/>
          <ac:picMkLst>
            <pc:docMk/>
            <pc:sldMk cId="946963099" sldId="277"/>
            <ac:picMk id="11" creationId="{2C3C165C-18D0-F308-CE76-300EBB64E53F}"/>
          </ac:picMkLst>
        </pc:picChg>
        <pc:picChg chg="add mod">
          <ac:chgData name="Anne Francine Martins" userId="081d68a21295deb8" providerId="LiveId" clId="{77818978-0DA5-443A-8984-4E75A21C00CA}" dt="2023-08-14T07:17:31.829" v="279" actId="1076"/>
          <ac:picMkLst>
            <pc:docMk/>
            <pc:sldMk cId="946963099" sldId="277"/>
            <ac:picMk id="12" creationId="{A117B13E-5C2F-35A3-5307-2F8C238398E6}"/>
          </ac:picMkLst>
        </pc:picChg>
        <pc:picChg chg="add mod">
          <ac:chgData name="Anne Francine Martins" userId="081d68a21295deb8" providerId="LiveId" clId="{77818978-0DA5-443A-8984-4E75A21C00CA}" dt="2023-08-14T07:17:33.615" v="280" actId="1076"/>
          <ac:picMkLst>
            <pc:docMk/>
            <pc:sldMk cId="946963099" sldId="277"/>
            <ac:picMk id="13" creationId="{F8CD4298-F74F-F4F2-8A2F-96C93E26FA5B}"/>
          </ac:picMkLst>
        </pc:picChg>
        <pc:picChg chg="add mod">
          <ac:chgData name="Anne Francine Martins" userId="081d68a21295deb8" providerId="LiveId" clId="{77818978-0DA5-443A-8984-4E75A21C00CA}" dt="2023-08-14T07:18:20.221" v="289" actId="1076"/>
          <ac:picMkLst>
            <pc:docMk/>
            <pc:sldMk cId="946963099" sldId="277"/>
            <ac:picMk id="14" creationId="{392C4392-1F70-ABDA-BF8F-3F2D6EBF9871}"/>
          </ac:picMkLst>
        </pc:picChg>
        <pc:picChg chg="add mod">
          <ac:chgData name="Anne Francine Martins" userId="081d68a21295deb8" providerId="LiveId" clId="{77818978-0DA5-443A-8984-4E75A21C00CA}" dt="2023-08-14T07:18:45" v="295" actId="1076"/>
          <ac:picMkLst>
            <pc:docMk/>
            <pc:sldMk cId="946963099" sldId="277"/>
            <ac:picMk id="15" creationId="{73295392-4811-3313-ED49-842902ADDDC3}"/>
          </ac:picMkLst>
        </pc:picChg>
        <pc:picChg chg="add del mod">
          <ac:chgData name="Anne Francine Martins" userId="081d68a21295deb8" providerId="LiveId" clId="{77818978-0DA5-443A-8984-4E75A21C00CA}" dt="2023-08-14T07:11:00.227" v="225"/>
          <ac:picMkLst>
            <pc:docMk/>
            <pc:sldMk cId="946963099" sldId="277"/>
            <ac:picMk id="13314" creationId="{2725088B-FCFE-6E37-F92B-EA4C1B69F80C}"/>
          </ac:picMkLst>
        </pc:picChg>
        <pc:picChg chg="add del mod">
          <ac:chgData name="Anne Francine Martins" userId="081d68a21295deb8" providerId="LiveId" clId="{77818978-0DA5-443A-8984-4E75A21C00CA}" dt="2023-08-14T07:10:59.803" v="224"/>
          <ac:picMkLst>
            <pc:docMk/>
            <pc:sldMk cId="946963099" sldId="277"/>
            <ac:picMk id="13316" creationId="{A39EB5EF-7321-0B26-B36D-C7A8992622FA}"/>
          </ac:picMkLst>
        </pc:picChg>
        <pc:picChg chg="add del mod">
          <ac:chgData name="Anne Francine Martins" userId="081d68a21295deb8" providerId="LiveId" clId="{77818978-0DA5-443A-8984-4E75A21C00CA}" dt="2023-08-14T07:10:58.869" v="222"/>
          <ac:picMkLst>
            <pc:docMk/>
            <pc:sldMk cId="946963099" sldId="277"/>
            <ac:picMk id="13318" creationId="{C9AE1B7F-7191-3DBF-5A24-1B38E48D836F}"/>
          </ac:picMkLst>
        </pc:picChg>
        <pc:picChg chg="add del mod">
          <ac:chgData name="Anne Francine Martins" userId="081d68a21295deb8" providerId="LiveId" clId="{77818978-0DA5-443A-8984-4E75A21C00CA}" dt="2023-08-14T07:10:58.485" v="221"/>
          <ac:picMkLst>
            <pc:docMk/>
            <pc:sldMk cId="946963099" sldId="277"/>
            <ac:picMk id="13320" creationId="{09F2E9EA-52CF-CACD-A6D3-EB8786A12B5C}"/>
          </ac:picMkLst>
        </pc:picChg>
        <pc:picChg chg="add mod">
          <ac:chgData name="Anne Francine Martins" userId="081d68a21295deb8" providerId="LiveId" clId="{77818978-0DA5-443A-8984-4E75A21C00CA}" dt="2023-08-14T07:17:35.163" v="281" actId="1076"/>
          <ac:picMkLst>
            <pc:docMk/>
            <pc:sldMk cId="946963099" sldId="277"/>
            <ac:picMk id="13322" creationId="{3D25714C-E94F-B402-8D28-6138FAF367CE}"/>
          </ac:picMkLst>
        </pc:picChg>
      </pc:sldChg>
      <pc:sldChg chg="addSp delSp modSp new mod setBg">
        <pc:chgData name="Anne Francine Martins" userId="081d68a21295deb8" providerId="LiveId" clId="{77818978-0DA5-443A-8984-4E75A21C00CA}" dt="2023-08-14T07:35:32.002" v="791" actId="20577"/>
        <pc:sldMkLst>
          <pc:docMk/>
          <pc:sldMk cId="1781431122" sldId="278"/>
        </pc:sldMkLst>
        <pc:spChg chg="mod">
          <ac:chgData name="Anne Francine Martins" userId="081d68a21295deb8" providerId="LiveId" clId="{77818978-0DA5-443A-8984-4E75A21C00CA}" dt="2023-08-14T07:35:32.002" v="791" actId="20577"/>
          <ac:spMkLst>
            <pc:docMk/>
            <pc:sldMk cId="1781431122" sldId="278"/>
            <ac:spMk id="2" creationId="{0379C804-05CA-0AFB-C490-8AC1533B7606}"/>
          </ac:spMkLst>
        </pc:spChg>
        <pc:spChg chg="del mod">
          <ac:chgData name="Anne Francine Martins" userId="081d68a21295deb8" providerId="LiveId" clId="{77818978-0DA5-443A-8984-4E75A21C00CA}" dt="2023-08-14T07:21:19.680" v="459" actId="26606"/>
          <ac:spMkLst>
            <pc:docMk/>
            <pc:sldMk cId="1781431122" sldId="278"/>
            <ac:spMk id="3" creationId="{89268917-0F83-2B80-8A1A-CFA1E6C11683}"/>
          </ac:spMkLst>
        </pc:spChg>
        <pc:spChg chg="add del">
          <ac:chgData name="Anne Francine Martins" userId="081d68a21295deb8" providerId="LiveId" clId="{77818978-0DA5-443A-8984-4E75A21C00CA}" dt="2023-08-14T07:35:22.331" v="781" actId="26606"/>
          <ac:spMkLst>
            <pc:docMk/>
            <pc:sldMk cId="1781431122" sldId="278"/>
            <ac:spMk id="10" creationId="{EB6D1D7F-141C-4D8E-BFBA-D95B68E16385}"/>
          </ac:spMkLst>
        </pc:spChg>
        <pc:spChg chg="add del">
          <ac:chgData name="Anne Francine Martins" userId="081d68a21295deb8" providerId="LiveId" clId="{77818978-0DA5-443A-8984-4E75A21C00CA}" dt="2023-08-14T07:35:22.331" v="781" actId="26606"/>
          <ac:spMkLst>
            <pc:docMk/>
            <pc:sldMk cId="1781431122" sldId="278"/>
            <ac:spMk id="12" creationId="{245B42B6-26F8-4E25-839B-FB38F13BEFFC}"/>
          </ac:spMkLst>
        </pc:spChg>
        <pc:spChg chg="add">
          <ac:chgData name="Anne Francine Martins" userId="081d68a21295deb8" providerId="LiveId" clId="{77818978-0DA5-443A-8984-4E75A21C00CA}" dt="2023-08-14T07:35:22.331" v="781" actId="26606"/>
          <ac:spMkLst>
            <pc:docMk/>
            <pc:sldMk cId="1781431122" sldId="278"/>
            <ac:spMk id="17" creationId="{EB6D1D7F-141C-4D8E-BFBA-D95B68E16385}"/>
          </ac:spMkLst>
        </pc:spChg>
        <pc:spChg chg="add">
          <ac:chgData name="Anne Francine Martins" userId="081d68a21295deb8" providerId="LiveId" clId="{77818978-0DA5-443A-8984-4E75A21C00CA}" dt="2023-08-14T07:35:22.331" v="781" actId="26606"/>
          <ac:spMkLst>
            <pc:docMk/>
            <pc:sldMk cId="1781431122" sldId="278"/>
            <ac:spMk id="19" creationId="{245B42B6-26F8-4E25-839B-FB38F13BEFFC}"/>
          </ac:spMkLst>
        </pc:spChg>
        <pc:graphicFrameChg chg="add mod modGraphic">
          <ac:chgData name="Anne Francine Martins" userId="081d68a21295deb8" providerId="LiveId" clId="{77818978-0DA5-443A-8984-4E75A21C00CA}" dt="2023-08-14T07:35:22.331" v="781" actId="26606"/>
          <ac:graphicFrameMkLst>
            <pc:docMk/>
            <pc:sldMk cId="1781431122" sldId="278"/>
            <ac:graphicFrameMk id="5" creationId="{B1C5C7CC-724D-5344-77C3-0FBF6D06B4B9}"/>
          </ac:graphicFrameMkLst>
        </pc:graphicFrameChg>
      </pc:sldChg>
      <pc:sldChg chg="addSp delSp modSp new mod setBg">
        <pc:chgData name="Anne Francine Martins" userId="081d68a21295deb8" providerId="LiveId" clId="{77818978-0DA5-443A-8984-4E75A21C00CA}" dt="2023-08-14T07:28:34.246" v="757" actId="20577"/>
        <pc:sldMkLst>
          <pc:docMk/>
          <pc:sldMk cId="3847942258" sldId="279"/>
        </pc:sldMkLst>
        <pc:spChg chg="mod">
          <ac:chgData name="Anne Francine Martins" userId="081d68a21295deb8" providerId="LiveId" clId="{77818978-0DA5-443A-8984-4E75A21C00CA}" dt="2023-08-14T07:22:42.019" v="478" actId="26606"/>
          <ac:spMkLst>
            <pc:docMk/>
            <pc:sldMk cId="3847942258" sldId="279"/>
            <ac:spMk id="2" creationId="{883F816A-9AFD-BF02-E607-D0728804E982}"/>
          </ac:spMkLst>
        </pc:spChg>
        <pc:spChg chg="mod ord">
          <ac:chgData name="Anne Francine Martins" userId="081d68a21295deb8" providerId="LiveId" clId="{77818978-0DA5-443A-8984-4E75A21C00CA}" dt="2023-08-14T07:28:34.246" v="757" actId="20577"/>
          <ac:spMkLst>
            <pc:docMk/>
            <pc:sldMk cId="3847942258" sldId="279"/>
            <ac:spMk id="3" creationId="{C45ECB63-F9C2-45FA-BD8F-DC9B74B1610A}"/>
          </ac:spMkLst>
        </pc:spChg>
        <pc:spChg chg="add del">
          <ac:chgData name="Anne Francine Martins" userId="081d68a21295deb8" providerId="LiveId" clId="{77818978-0DA5-443A-8984-4E75A21C00CA}" dt="2023-08-14T07:27:12.828" v="744" actId="26606"/>
          <ac:spMkLst>
            <pc:docMk/>
            <pc:sldMk cId="3847942258" sldId="279"/>
            <ac:spMk id="14343" creationId="{EB6D1D7F-141C-4D8E-BFBA-D95B68E16385}"/>
          </ac:spMkLst>
        </pc:spChg>
        <pc:spChg chg="add del">
          <ac:chgData name="Anne Francine Martins" userId="081d68a21295deb8" providerId="LiveId" clId="{77818978-0DA5-443A-8984-4E75A21C00CA}" dt="2023-08-14T07:27:12.828" v="744" actId="26606"/>
          <ac:spMkLst>
            <pc:docMk/>
            <pc:sldMk cId="3847942258" sldId="279"/>
            <ac:spMk id="14345" creationId="{245B42B6-26F8-4E25-839B-FB38F13BEFFC}"/>
          </ac:spMkLst>
        </pc:spChg>
        <pc:spChg chg="add">
          <ac:chgData name="Anne Francine Martins" userId="081d68a21295deb8" providerId="LiveId" clId="{77818978-0DA5-443A-8984-4E75A21C00CA}" dt="2023-08-14T07:27:12.828" v="744" actId="26606"/>
          <ac:spMkLst>
            <pc:docMk/>
            <pc:sldMk cId="3847942258" sldId="279"/>
            <ac:spMk id="14350" creationId="{EB6D1D7F-141C-4D8E-BFBA-D95B68E16385}"/>
          </ac:spMkLst>
        </pc:spChg>
        <pc:spChg chg="add">
          <ac:chgData name="Anne Francine Martins" userId="081d68a21295deb8" providerId="LiveId" clId="{77818978-0DA5-443A-8984-4E75A21C00CA}" dt="2023-08-14T07:27:12.828" v="744" actId="26606"/>
          <ac:spMkLst>
            <pc:docMk/>
            <pc:sldMk cId="3847942258" sldId="279"/>
            <ac:spMk id="14352" creationId="{245B42B6-26F8-4E25-839B-FB38F13BEFFC}"/>
          </ac:spMkLst>
        </pc:spChg>
        <pc:picChg chg="add mod ord">
          <ac:chgData name="Anne Francine Martins" userId="081d68a21295deb8" providerId="LiveId" clId="{77818978-0DA5-443A-8984-4E75A21C00CA}" dt="2023-08-14T07:27:12.828" v="744" actId="26606"/>
          <ac:picMkLst>
            <pc:docMk/>
            <pc:sldMk cId="3847942258" sldId="279"/>
            <ac:picMk id="14338" creationId="{E4689ECB-7E72-1C17-9079-757C8774C8F0}"/>
          </ac:picMkLst>
        </pc:picChg>
      </pc:sldChg>
      <pc:sldChg chg="addSp delSp modSp new mod setBg modNotesTx">
        <pc:chgData name="Anne Francine Martins" userId="081d68a21295deb8" providerId="LiveId" clId="{77818978-0DA5-443A-8984-4E75A21C00CA}" dt="2023-08-14T08:23:56.706" v="1550" actId="27636"/>
        <pc:sldMkLst>
          <pc:docMk/>
          <pc:sldMk cId="875666643" sldId="280"/>
        </pc:sldMkLst>
        <pc:spChg chg="mod">
          <ac:chgData name="Anne Francine Martins" userId="081d68a21295deb8" providerId="LiveId" clId="{77818978-0DA5-443A-8984-4E75A21C00CA}" dt="2023-08-14T07:56:33.558" v="1014" actId="26606"/>
          <ac:spMkLst>
            <pc:docMk/>
            <pc:sldMk cId="875666643" sldId="280"/>
            <ac:spMk id="2" creationId="{E5224F86-E613-BD9F-C90D-1060F2D4047E}"/>
          </ac:spMkLst>
        </pc:spChg>
        <pc:spChg chg="mod">
          <ac:chgData name="Anne Francine Martins" userId="081d68a21295deb8" providerId="LiveId" clId="{77818978-0DA5-443A-8984-4E75A21C00CA}" dt="2023-08-14T08:23:56.706" v="1550" actId="27636"/>
          <ac:spMkLst>
            <pc:docMk/>
            <pc:sldMk cId="875666643" sldId="280"/>
            <ac:spMk id="3" creationId="{41FBB4FD-93C7-D7C0-CE01-A0ECFE7AFDC5}"/>
          </ac:spMkLst>
        </pc:spChg>
        <pc:spChg chg="add del">
          <ac:chgData name="Anne Francine Martins" userId="081d68a21295deb8" providerId="LiveId" clId="{77818978-0DA5-443A-8984-4E75A21C00CA}" dt="2023-08-14T07:56:33.558" v="1014" actId="26606"/>
          <ac:spMkLst>
            <pc:docMk/>
            <pc:sldMk cId="875666643" sldId="280"/>
            <ac:spMk id="9" creationId="{EB6D1D7F-141C-4D8E-BFBA-D95B68E16385}"/>
          </ac:spMkLst>
        </pc:spChg>
        <pc:spChg chg="add del">
          <ac:chgData name="Anne Francine Martins" userId="081d68a21295deb8" providerId="LiveId" clId="{77818978-0DA5-443A-8984-4E75A21C00CA}" dt="2023-08-14T07:56:33.558" v="1014" actId="26606"/>
          <ac:spMkLst>
            <pc:docMk/>
            <pc:sldMk cId="875666643" sldId="280"/>
            <ac:spMk id="11" creationId="{725EFA61-F0F8-4F4A-B750-81EE924F1D78}"/>
          </ac:spMkLst>
        </pc:spChg>
        <pc:picChg chg="add del">
          <ac:chgData name="Anne Francine Martins" userId="081d68a21295deb8" providerId="LiveId" clId="{77818978-0DA5-443A-8984-4E75A21C00CA}" dt="2023-08-14T07:56:33.558" v="1014" actId="26606"/>
          <ac:picMkLst>
            <pc:docMk/>
            <pc:sldMk cId="875666643" sldId="280"/>
            <ac:picMk id="5" creationId="{ED50BF02-E872-EF78-741A-C6BF1F6A6150}"/>
          </ac:picMkLst>
        </pc:picChg>
      </pc:sldChg>
      <pc:sldChg chg="addSp delSp modSp new mod setBg">
        <pc:chgData name="Anne Francine Martins" userId="081d68a21295deb8" providerId="LiveId" clId="{77818978-0DA5-443A-8984-4E75A21C00CA}" dt="2023-08-14T07:54:42.190" v="993" actId="26606"/>
        <pc:sldMkLst>
          <pc:docMk/>
          <pc:sldMk cId="4042721133" sldId="281"/>
        </pc:sldMkLst>
        <pc:spChg chg="mod ord">
          <ac:chgData name="Anne Francine Martins" userId="081d68a21295deb8" providerId="LiveId" clId="{77818978-0DA5-443A-8984-4E75A21C00CA}" dt="2023-08-14T07:54:42.190" v="993" actId="26606"/>
          <ac:spMkLst>
            <pc:docMk/>
            <pc:sldMk cId="4042721133" sldId="281"/>
            <ac:spMk id="2" creationId="{C61DB593-A819-418E-F914-0DE97C1E840F}"/>
          </ac:spMkLst>
        </pc:spChg>
        <pc:spChg chg="del mod">
          <ac:chgData name="Anne Francine Martins" userId="081d68a21295deb8" providerId="LiveId" clId="{77818978-0DA5-443A-8984-4E75A21C00CA}" dt="2023-08-14T07:53:56.464" v="984"/>
          <ac:spMkLst>
            <pc:docMk/>
            <pc:sldMk cId="4042721133" sldId="281"/>
            <ac:spMk id="3" creationId="{3FE96900-79D1-472D-8B24-9FC800B81372}"/>
          </ac:spMkLst>
        </pc:spChg>
        <pc:spChg chg="add del mod">
          <ac:chgData name="Anne Francine Martins" userId="081d68a21295deb8" providerId="LiveId" clId="{77818978-0DA5-443A-8984-4E75A21C00CA}" dt="2023-08-14T07:54:03.387" v="985"/>
          <ac:spMkLst>
            <pc:docMk/>
            <pc:sldMk cId="4042721133" sldId="281"/>
            <ac:spMk id="4" creationId="{346F7514-636B-1696-A929-FE4093390D73}"/>
          </ac:spMkLst>
        </pc:spChg>
        <pc:spChg chg="add">
          <ac:chgData name="Anne Francine Martins" userId="081d68a21295deb8" providerId="LiveId" clId="{77818978-0DA5-443A-8984-4E75A21C00CA}" dt="2023-08-14T07:54:42.190" v="993" actId="26606"/>
          <ac:spMkLst>
            <pc:docMk/>
            <pc:sldMk cId="4042721133" sldId="281"/>
            <ac:spMk id="10" creationId="{09A1C012-8297-4361-ACE8-A2509FB18911}"/>
          </ac:spMkLst>
        </pc:spChg>
        <pc:spChg chg="add">
          <ac:chgData name="Anne Francine Martins" userId="081d68a21295deb8" providerId="LiveId" clId="{77818978-0DA5-443A-8984-4E75A21C00CA}" dt="2023-08-14T07:54:42.190" v="993" actId="26606"/>
          <ac:spMkLst>
            <pc:docMk/>
            <pc:sldMk cId="4042721133" sldId="281"/>
            <ac:spMk id="12" creationId="{4AA13AD3-0A4F-475A-BEBB-DEEFF5C096C3}"/>
          </ac:spMkLst>
        </pc:spChg>
        <pc:spChg chg="add">
          <ac:chgData name="Anne Francine Martins" userId="081d68a21295deb8" providerId="LiveId" clId="{77818978-0DA5-443A-8984-4E75A21C00CA}" dt="2023-08-14T07:54:42.190" v="993" actId="26606"/>
          <ac:spMkLst>
            <pc:docMk/>
            <pc:sldMk cId="4042721133" sldId="281"/>
            <ac:spMk id="14" creationId="{1C2F3FA0-960A-435A-AC72-8ADCBF50F7D2}"/>
          </ac:spMkLst>
        </pc:spChg>
        <pc:picChg chg="add mod">
          <ac:chgData name="Anne Francine Martins" userId="081d68a21295deb8" providerId="LiveId" clId="{77818978-0DA5-443A-8984-4E75A21C00CA}" dt="2023-08-14T07:54:42.190" v="993" actId="26606"/>
          <ac:picMkLst>
            <pc:docMk/>
            <pc:sldMk cId="4042721133" sldId="281"/>
            <ac:picMk id="5" creationId="{A3489B29-7C66-9942-064B-18BCA2A1D2FC}"/>
          </ac:picMkLst>
        </pc:picChg>
      </pc:sldChg>
      <pc:sldChg chg="addSp delSp modSp new mod setBg modNotesTx">
        <pc:chgData name="Anne Francine Martins" userId="081d68a21295deb8" providerId="LiveId" clId="{77818978-0DA5-443A-8984-4E75A21C00CA}" dt="2023-08-14T08:02:35.898" v="1097"/>
        <pc:sldMkLst>
          <pc:docMk/>
          <pc:sldMk cId="2758937801" sldId="282"/>
        </pc:sldMkLst>
        <pc:spChg chg="mod ord">
          <ac:chgData name="Anne Francine Martins" userId="081d68a21295deb8" providerId="LiveId" clId="{77818978-0DA5-443A-8984-4E75A21C00CA}" dt="2023-08-14T08:01:13.261" v="1092" actId="26606"/>
          <ac:spMkLst>
            <pc:docMk/>
            <pc:sldMk cId="2758937801" sldId="282"/>
            <ac:spMk id="2" creationId="{8561BB19-4ABD-7E9F-4229-E637AA67B4F2}"/>
          </ac:spMkLst>
        </pc:spChg>
        <pc:spChg chg="del">
          <ac:chgData name="Anne Francine Martins" userId="081d68a21295deb8" providerId="LiveId" clId="{77818978-0DA5-443A-8984-4E75A21C00CA}" dt="2023-08-14T07:59:57.529" v="1084"/>
          <ac:spMkLst>
            <pc:docMk/>
            <pc:sldMk cId="2758937801" sldId="282"/>
            <ac:spMk id="3" creationId="{58B4CA01-E521-D6C4-251C-54ADF16F5849}"/>
          </ac:spMkLst>
        </pc:spChg>
        <pc:spChg chg="add del mod">
          <ac:chgData name="Anne Francine Martins" userId="081d68a21295deb8" providerId="LiveId" clId="{77818978-0DA5-443A-8984-4E75A21C00CA}" dt="2023-08-14T08:00:13.064" v="1086" actId="478"/>
          <ac:spMkLst>
            <pc:docMk/>
            <pc:sldMk cId="2758937801" sldId="282"/>
            <ac:spMk id="6" creationId="{E255F962-A508-BC9B-3847-65D3FEDC4247}"/>
          </ac:spMkLst>
        </pc:spChg>
        <pc:spChg chg="add">
          <ac:chgData name="Anne Francine Martins" userId="081d68a21295deb8" providerId="LiveId" clId="{77818978-0DA5-443A-8984-4E75A21C00CA}" dt="2023-08-14T08:01:13.261" v="1092" actId="26606"/>
          <ac:spMkLst>
            <pc:docMk/>
            <pc:sldMk cId="2758937801" sldId="282"/>
            <ac:spMk id="10" creationId="{09A1C012-8297-4361-ACE8-A2509FB18911}"/>
          </ac:spMkLst>
        </pc:spChg>
        <pc:spChg chg="add">
          <ac:chgData name="Anne Francine Martins" userId="081d68a21295deb8" providerId="LiveId" clId="{77818978-0DA5-443A-8984-4E75A21C00CA}" dt="2023-08-14T08:01:13.261" v="1092" actId="26606"/>
          <ac:spMkLst>
            <pc:docMk/>
            <pc:sldMk cId="2758937801" sldId="282"/>
            <ac:spMk id="11" creationId="{4AA13AD3-0A4F-475A-BEBB-DEEFF5C096C3}"/>
          </ac:spMkLst>
        </pc:spChg>
        <pc:spChg chg="add">
          <ac:chgData name="Anne Francine Martins" userId="081d68a21295deb8" providerId="LiveId" clId="{77818978-0DA5-443A-8984-4E75A21C00CA}" dt="2023-08-14T08:01:13.261" v="1092" actId="26606"/>
          <ac:spMkLst>
            <pc:docMk/>
            <pc:sldMk cId="2758937801" sldId="282"/>
            <ac:spMk id="12" creationId="{D65E0E3C-32F3-480B-9842-7611BBE2EE9F}"/>
          </ac:spMkLst>
        </pc:spChg>
        <pc:spChg chg="add del">
          <ac:chgData name="Anne Francine Martins" userId="081d68a21295deb8" providerId="LiveId" clId="{77818978-0DA5-443A-8984-4E75A21C00CA}" dt="2023-08-14T08:01:02.202" v="1091" actId="26606"/>
          <ac:spMkLst>
            <pc:docMk/>
            <pc:sldMk cId="2758937801" sldId="282"/>
            <ac:spMk id="13" creationId="{09A1C012-8297-4361-ACE8-A2509FB18911}"/>
          </ac:spMkLst>
        </pc:spChg>
        <pc:spChg chg="add del">
          <ac:chgData name="Anne Francine Martins" userId="081d68a21295deb8" providerId="LiveId" clId="{77818978-0DA5-443A-8984-4E75A21C00CA}" dt="2023-08-14T08:01:02.202" v="1091" actId="26606"/>
          <ac:spMkLst>
            <pc:docMk/>
            <pc:sldMk cId="2758937801" sldId="282"/>
            <ac:spMk id="15" creationId="{4AA13AD3-0A4F-475A-BEBB-DEEFF5C096C3}"/>
          </ac:spMkLst>
        </pc:spChg>
        <pc:spChg chg="add del">
          <ac:chgData name="Anne Francine Martins" userId="081d68a21295deb8" providerId="LiveId" clId="{77818978-0DA5-443A-8984-4E75A21C00CA}" dt="2023-08-14T08:01:02.202" v="1091" actId="26606"/>
          <ac:spMkLst>
            <pc:docMk/>
            <pc:sldMk cId="2758937801" sldId="282"/>
            <ac:spMk id="17" creationId="{CB98331E-6CDC-406E-B820-9B97E9B9B0E3}"/>
          </ac:spMkLst>
        </pc:spChg>
        <pc:picChg chg="add del mod">
          <ac:chgData name="Anne Francine Martins" userId="081d68a21295deb8" providerId="LiveId" clId="{77818978-0DA5-443A-8984-4E75A21C00CA}" dt="2023-08-14T08:00:06.900" v="1085" actId="478"/>
          <ac:picMkLst>
            <pc:docMk/>
            <pc:sldMk cId="2758937801" sldId="282"/>
            <ac:picMk id="4" creationId="{ECEAD8FC-BC61-833F-F1E7-A8302C3124A0}"/>
          </ac:picMkLst>
        </pc:picChg>
        <pc:picChg chg="add del">
          <ac:chgData name="Anne Francine Martins" userId="081d68a21295deb8" providerId="LiveId" clId="{77818978-0DA5-443A-8984-4E75A21C00CA}" dt="2023-08-14T08:00:25.026" v="1088" actId="478"/>
          <ac:picMkLst>
            <pc:docMk/>
            <pc:sldMk cId="2758937801" sldId="282"/>
            <ac:picMk id="7" creationId="{99232CED-AE92-4EC4-2CF1-046CD2C61306}"/>
          </ac:picMkLst>
        </pc:picChg>
        <pc:picChg chg="add mod">
          <ac:chgData name="Anne Francine Martins" userId="081d68a21295deb8" providerId="LiveId" clId="{77818978-0DA5-443A-8984-4E75A21C00CA}" dt="2023-08-14T08:01:20.534" v="1096" actId="14100"/>
          <ac:picMkLst>
            <pc:docMk/>
            <pc:sldMk cId="2758937801" sldId="282"/>
            <ac:picMk id="8" creationId="{6B616034-C7AD-0952-9705-B27BEA269F94}"/>
          </ac:picMkLst>
        </pc:picChg>
      </pc:sldChg>
      <pc:sldChg chg="addSp delSp modSp new mod setBg">
        <pc:chgData name="Anne Francine Martins" userId="081d68a21295deb8" providerId="LiveId" clId="{77818978-0DA5-443A-8984-4E75A21C00CA}" dt="2023-08-14T08:15:31.535" v="1438" actId="123"/>
        <pc:sldMkLst>
          <pc:docMk/>
          <pc:sldMk cId="948194519" sldId="283"/>
        </pc:sldMkLst>
        <pc:spChg chg="mod">
          <ac:chgData name="Anne Francine Martins" userId="081d68a21295deb8" providerId="LiveId" clId="{77818978-0DA5-443A-8984-4E75A21C00CA}" dt="2023-08-14T08:15:31.535" v="1438" actId="123"/>
          <ac:spMkLst>
            <pc:docMk/>
            <pc:sldMk cId="948194519" sldId="283"/>
            <ac:spMk id="2" creationId="{738237A5-CDE8-A460-CAFA-0C192ECDE779}"/>
          </ac:spMkLst>
        </pc:spChg>
        <pc:spChg chg="add del mod">
          <ac:chgData name="Anne Francine Martins" userId="081d68a21295deb8" providerId="LiveId" clId="{77818978-0DA5-443A-8984-4E75A21C00CA}" dt="2023-08-14T08:06:35.961" v="1273" actId="26606"/>
          <ac:spMkLst>
            <pc:docMk/>
            <pc:sldMk cId="948194519" sldId="283"/>
            <ac:spMk id="3" creationId="{62AFEE0B-3D3C-74F6-7881-6AB7723CF936}"/>
          </ac:spMkLst>
        </pc:spChg>
        <pc:spChg chg="add del">
          <ac:chgData name="Anne Francine Martins" userId="081d68a21295deb8" providerId="LiveId" clId="{77818978-0DA5-443A-8984-4E75A21C00CA}" dt="2023-08-14T08:06:29.208" v="1270" actId="26606"/>
          <ac:spMkLst>
            <pc:docMk/>
            <pc:sldMk cId="948194519" sldId="283"/>
            <ac:spMk id="9" creationId="{EB6D1D7F-141C-4D8E-BFBA-D95B68E16385}"/>
          </ac:spMkLst>
        </pc:spChg>
        <pc:spChg chg="add del">
          <ac:chgData name="Anne Francine Martins" userId="081d68a21295deb8" providerId="LiveId" clId="{77818978-0DA5-443A-8984-4E75A21C00CA}" dt="2023-08-14T08:06:29.208" v="1270" actId="26606"/>
          <ac:spMkLst>
            <pc:docMk/>
            <pc:sldMk cId="948194519" sldId="283"/>
            <ac:spMk id="11" creationId="{558DA214-7FDA-4C9D-A7CF-9AD725E290E1}"/>
          </ac:spMkLst>
        </pc:spChg>
        <pc:graphicFrameChg chg="add del">
          <ac:chgData name="Anne Francine Martins" userId="081d68a21295deb8" providerId="LiveId" clId="{77818978-0DA5-443A-8984-4E75A21C00CA}" dt="2023-08-14T08:06:29.208" v="1270" actId="26606"/>
          <ac:graphicFrameMkLst>
            <pc:docMk/>
            <pc:sldMk cId="948194519" sldId="283"/>
            <ac:graphicFrameMk id="5" creationId="{14350687-581C-533A-4837-6A730C2BFFD6}"/>
          </ac:graphicFrameMkLst>
        </pc:graphicFrameChg>
        <pc:graphicFrameChg chg="add del">
          <ac:chgData name="Anne Francine Martins" userId="081d68a21295deb8" providerId="LiveId" clId="{77818978-0DA5-443A-8984-4E75A21C00CA}" dt="2023-08-14T08:06:35.930" v="1272" actId="26606"/>
          <ac:graphicFrameMkLst>
            <pc:docMk/>
            <pc:sldMk cId="948194519" sldId="283"/>
            <ac:graphicFrameMk id="13" creationId="{1587BBAB-AEDD-9C53-300E-F7321AC56467}"/>
          </ac:graphicFrameMkLst>
        </pc:graphicFrameChg>
        <pc:graphicFrameChg chg="add">
          <ac:chgData name="Anne Francine Martins" userId="081d68a21295deb8" providerId="LiveId" clId="{77818978-0DA5-443A-8984-4E75A21C00CA}" dt="2023-08-14T08:06:35.961" v="1273" actId="26606"/>
          <ac:graphicFrameMkLst>
            <pc:docMk/>
            <pc:sldMk cId="948194519" sldId="283"/>
            <ac:graphicFrameMk id="15" creationId="{4B57E70B-37F7-D557-3A2A-A9B9561C3703}"/>
          </ac:graphicFrameMkLst>
        </pc:graphicFrameChg>
      </pc:sldChg>
      <pc:sldChg chg="addSp delSp modSp new mod setBg modNotesTx">
        <pc:chgData name="Anne Francine Martins" userId="081d68a21295deb8" providerId="LiveId" clId="{77818978-0DA5-443A-8984-4E75A21C00CA}" dt="2023-08-14T08:15:36.150" v="1442" actId="20577"/>
        <pc:sldMkLst>
          <pc:docMk/>
          <pc:sldMk cId="3650739924" sldId="284"/>
        </pc:sldMkLst>
        <pc:spChg chg="mod">
          <ac:chgData name="Anne Francine Martins" userId="081d68a21295deb8" providerId="LiveId" clId="{77818978-0DA5-443A-8984-4E75A21C00CA}" dt="2023-08-14T08:15:36.150" v="1442" actId="20577"/>
          <ac:spMkLst>
            <pc:docMk/>
            <pc:sldMk cId="3650739924" sldId="284"/>
            <ac:spMk id="2" creationId="{C86D1F86-656E-CE14-CDBC-4BFA4FE76840}"/>
          </ac:spMkLst>
        </pc:spChg>
        <pc:spChg chg="mod">
          <ac:chgData name="Anne Francine Martins" userId="081d68a21295deb8" providerId="LiveId" clId="{77818978-0DA5-443A-8984-4E75A21C00CA}" dt="2023-08-14T08:11:51.444" v="1327" actId="113"/>
          <ac:spMkLst>
            <pc:docMk/>
            <pc:sldMk cId="3650739924" sldId="284"/>
            <ac:spMk id="3" creationId="{D5042C67-61A2-421E-5A1A-7E1D170EC6A0}"/>
          </ac:spMkLst>
        </pc:spChg>
        <pc:spChg chg="add del">
          <ac:chgData name="Anne Francine Martins" userId="081d68a21295deb8" providerId="LiveId" clId="{77818978-0DA5-443A-8984-4E75A21C00CA}" dt="2023-08-14T08:11:35.908" v="1322" actId="26606"/>
          <ac:spMkLst>
            <pc:docMk/>
            <pc:sldMk cId="3650739924" sldId="284"/>
            <ac:spMk id="8" creationId="{EB6D1D7F-141C-4D8E-BFBA-D95B68E16385}"/>
          </ac:spMkLst>
        </pc:spChg>
        <pc:spChg chg="add del">
          <ac:chgData name="Anne Francine Martins" userId="081d68a21295deb8" providerId="LiveId" clId="{77818978-0DA5-443A-8984-4E75A21C00CA}" dt="2023-08-14T08:11:35.908" v="1322" actId="26606"/>
          <ac:spMkLst>
            <pc:docMk/>
            <pc:sldMk cId="3650739924" sldId="284"/>
            <ac:spMk id="10" creationId="{27248369-464E-49D1-91FC-BC34A50A66D2}"/>
          </ac:spMkLst>
        </pc:spChg>
        <pc:spChg chg="add">
          <ac:chgData name="Anne Francine Martins" userId="081d68a21295deb8" providerId="LiveId" clId="{77818978-0DA5-443A-8984-4E75A21C00CA}" dt="2023-08-14T08:11:35.915" v="1323" actId="26606"/>
          <ac:spMkLst>
            <pc:docMk/>
            <pc:sldMk cId="3650739924" sldId="284"/>
            <ac:spMk id="12" creationId="{EB6D1D7F-141C-4D8E-BFBA-D95B68E16385}"/>
          </ac:spMkLst>
        </pc:spChg>
        <pc:spChg chg="add">
          <ac:chgData name="Anne Francine Martins" userId="081d68a21295deb8" providerId="LiveId" clId="{77818978-0DA5-443A-8984-4E75A21C00CA}" dt="2023-08-14T08:11:35.915" v="1323" actId="26606"/>
          <ac:spMkLst>
            <pc:docMk/>
            <pc:sldMk cId="3650739924" sldId="284"/>
            <ac:spMk id="13" creationId="{245B42B6-26F8-4E25-839B-FB38F13BEFFC}"/>
          </ac:spMkLst>
        </pc:spChg>
      </pc:sldChg>
      <pc:sldChg chg="modSp add mod modNotesTx">
        <pc:chgData name="Anne Francine Martins" userId="081d68a21295deb8" providerId="LiveId" clId="{77818978-0DA5-443A-8984-4E75A21C00CA}" dt="2023-08-14T08:15:40.989" v="1446" actId="20577"/>
        <pc:sldMkLst>
          <pc:docMk/>
          <pc:sldMk cId="2008627907" sldId="285"/>
        </pc:sldMkLst>
        <pc:spChg chg="mod">
          <ac:chgData name="Anne Francine Martins" userId="081d68a21295deb8" providerId="LiveId" clId="{77818978-0DA5-443A-8984-4E75A21C00CA}" dt="2023-08-14T08:15:40.989" v="1446" actId="20577"/>
          <ac:spMkLst>
            <pc:docMk/>
            <pc:sldMk cId="2008627907" sldId="285"/>
            <ac:spMk id="2" creationId="{C86D1F86-656E-CE14-CDBC-4BFA4FE76840}"/>
          </ac:spMkLst>
        </pc:spChg>
        <pc:spChg chg="mod">
          <ac:chgData name="Anne Francine Martins" userId="081d68a21295deb8" providerId="LiveId" clId="{77818978-0DA5-443A-8984-4E75A21C00CA}" dt="2023-08-14T08:13:02.047" v="1347" actId="113"/>
          <ac:spMkLst>
            <pc:docMk/>
            <pc:sldMk cId="2008627907" sldId="285"/>
            <ac:spMk id="3" creationId="{D5042C67-61A2-421E-5A1A-7E1D170EC6A0}"/>
          </ac:spMkLst>
        </pc:spChg>
      </pc:sldChg>
      <pc:sldChg chg="modSp add mod ord">
        <pc:chgData name="Anne Francine Martins" userId="081d68a21295deb8" providerId="LiveId" clId="{77818978-0DA5-443A-8984-4E75A21C00CA}" dt="2023-08-14T08:26:13.438" v="1601" actId="20577"/>
        <pc:sldMkLst>
          <pc:docMk/>
          <pc:sldMk cId="3802838334" sldId="286"/>
        </pc:sldMkLst>
        <pc:spChg chg="mod">
          <ac:chgData name="Anne Francine Martins" userId="081d68a21295deb8" providerId="LiveId" clId="{77818978-0DA5-443A-8984-4E75A21C00CA}" dt="2023-08-14T08:26:13.438" v="1601" actId="20577"/>
          <ac:spMkLst>
            <pc:docMk/>
            <pc:sldMk cId="3802838334" sldId="286"/>
            <ac:spMk id="2" creationId="{C86D1F86-656E-CE14-CDBC-4BFA4FE76840}"/>
          </ac:spMkLst>
        </pc:spChg>
        <pc:spChg chg="mod">
          <ac:chgData name="Anne Francine Martins" userId="081d68a21295deb8" providerId="LiveId" clId="{77818978-0DA5-443A-8984-4E75A21C00CA}" dt="2023-08-14T08:14:10.411" v="1375" actId="113"/>
          <ac:spMkLst>
            <pc:docMk/>
            <pc:sldMk cId="3802838334" sldId="286"/>
            <ac:spMk id="3" creationId="{D5042C67-61A2-421E-5A1A-7E1D170EC6A0}"/>
          </ac:spMkLst>
        </pc:spChg>
      </pc:sldChg>
      <pc:sldChg chg="addSp delSp modSp new mod setBg modNotesTx">
        <pc:chgData name="Anne Francine Martins" userId="081d68a21295deb8" providerId="LiveId" clId="{77818978-0DA5-443A-8984-4E75A21C00CA}" dt="2023-08-14T08:25:58.861" v="1597"/>
        <pc:sldMkLst>
          <pc:docMk/>
          <pc:sldMk cId="3311413264" sldId="287"/>
        </pc:sldMkLst>
        <pc:spChg chg="mod">
          <ac:chgData name="Anne Francine Martins" userId="081d68a21295deb8" providerId="LiveId" clId="{77818978-0DA5-443A-8984-4E75A21C00CA}" dt="2023-08-14T08:25:26.726" v="1594" actId="26606"/>
          <ac:spMkLst>
            <pc:docMk/>
            <pc:sldMk cId="3311413264" sldId="287"/>
            <ac:spMk id="2" creationId="{32CF7A4B-08B4-D86E-6336-5FAB43D5717E}"/>
          </ac:spMkLst>
        </pc:spChg>
        <pc:spChg chg="mod">
          <ac:chgData name="Anne Francine Martins" userId="081d68a21295deb8" providerId="LiveId" clId="{77818978-0DA5-443A-8984-4E75A21C00CA}" dt="2023-08-14T08:25:26.726" v="1594" actId="26606"/>
          <ac:spMkLst>
            <pc:docMk/>
            <pc:sldMk cId="3311413264" sldId="287"/>
            <ac:spMk id="3" creationId="{9C25491F-C607-19BB-3563-694690D7E153}"/>
          </ac:spMkLst>
        </pc:spChg>
        <pc:spChg chg="add del">
          <ac:chgData name="Anne Francine Martins" userId="081d68a21295deb8" providerId="LiveId" clId="{77818978-0DA5-443A-8984-4E75A21C00CA}" dt="2023-08-14T08:25:26.720" v="1593" actId="26606"/>
          <ac:spMkLst>
            <pc:docMk/>
            <pc:sldMk cId="3311413264" sldId="287"/>
            <ac:spMk id="8" creationId="{EB6D1D7F-141C-4D8E-BFBA-D95B68E16385}"/>
          </ac:spMkLst>
        </pc:spChg>
        <pc:spChg chg="add del">
          <ac:chgData name="Anne Francine Martins" userId="081d68a21295deb8" providerId="LiveId" clId="{77818978-0DA5-443A-8984-4E75A21C00CA}" dt="2023-08-14T08:25:26.720" v="1593" actId="26606"/>
          <ac:spMkLst>
            <pc:docMk/>
            <pc:sldMk cId="3311413264" sldId="287"/>
            <ac:spMk id="10" creationId="{245B42B6-26F8-4E25-839B-FB38F13BEFFC}"/>
          </ac:spMkLst>
        </pc:spChg>
        <pc:spChg chg="add">
          <ac:chgData name="Anne Francine Martins" userId="081d68a21295deb8" providerId="LiveId" clId="{77818978-0DA5-443A-8984-4E75A21C00CA}" dt="2023-08-14T08:25:26.726" v="1594" actId="26606"/>
          <ac:spMkLst>
            <pc:docMk/>
            <pc:sldMk cId="3311413264" sldId="287"/>
            <ac:spMk id="12" creationId="{EB6D1D7F-141C-4D8E-BFBA-D95B68E16385}"/>
          </ac:spMkLst>
        </pc:spChg>
        <pc:spChg chg="add">
          <ac:chgData name="Anne Francine Martins" userId="081d68a21295deb8" providerId="LiveId" clId="{77818978-0DA5-443A-8984-4E75A21C00CA}" dt="2023-08-14T08:25:26.726" v="1594" actId="26606"/>
          <ac:spMkLst>
            <pc:docMk/>
            <pc:sldMk cId="3311413264" sldId="287"/>
            <ac:spMk id="13" creationId="{558DA214-7FDA-4C9D-A7CF-9AD725E290E1}"/>
          </ac:spMkLst>
        </pc:spChg>
      </pc:sldChg>
      <pc:sldChg chg="modSp new mod ord modNotesTx">
        <pc:chgData name="Anne Francine Martins" userId="081d68a21295deb8" providerId="LiveId" clId="{77818978-0DA5-443A-8984-4E75A21C00CA}" dt="2023-08-14T08:17:34.788" v="1490"/>
        <pc:sldMkLst>
          <pc:docMk/>
          <pc:sldMk cId="3285921361" sldId="288"/>
        </pc:sldMkLst>
        <pc:spChg chg="mod">
          <ac:chgData name="Anne Francine Martins" userId="081d68a21295deb8" providerId="LiveId" clId="{77818978-0DA5-443A-8984-4E75A21C00CA}" dt="2023-08-14T08:16:09.653" v="1487" actId="20577"/>
          <ac:spMkLst>
            <pc:docMk/>
            <pc:sldMk cId="3285921361" sldId="288"/>
            <ac:spMk id="2" creationId="{43463428-B643-EBDE-5159-CD6B93217BFE}"/>
          </ac:spMkLst>
        </pc:spChg>
        <pc:spChg chg="mod">
          <ac:chgData name="Anne Francine Martins" userId="081d68a21295deb8" providerId="LiveId" clId="{77818978-0DA5-443A-8984-4E75A21C00CA}" dt="2023-08-14T08:17:23.627" v="1489" actId="12"/>
          <ac:spMkLst>
            <pc:docMk/>
            <pc:sldMk cId="3285921361" sldId="288"/>
            <ac:spMk id="3" creationId="{2CEEFAF4-B848-4789-B298-100E8FB6FA8F}"/>
          </ac:spMkLst>
        </pc:spChg>
      </pc:sldChg>
      <pc:sldChg chg="modSp new mod ord modNotesTx">
        <pc:chgData name="Anne Francine Martins" userId="081d68a21295deb8" providerId="LiveId" clId="{77818978-0DA5-443A-8984-4E75A21C00CA}" dt="2023-08-14T08:18:41.614" v="1497"/>
        <pc:sldMkLst>
          <pc:docMk/>
          <pc:sldMk cId="2563360000" sldId="289"/>
        </pc:sldMkLst>
        <pc:spChg chg="mod">
          <ac:chgData name="Anne Francine Martins" userId="081d68a21295deb8" providerId="LiveId" clId="{77818978-0DA5-443A-8984-4E75A21C00CA}" dt="2023-08-14T08:18:07.601" v="1492"/>
          <ac:spMkLst>
            <pc:docMk/>
            <pc:sldMk cId="2563360000" sldId="289"/>
            <ac:spMk id="2" creationId="{01544375-BFD4-D304-9DCD-37CEB45BF0BE}"/>
          </ac:spMkLst>
        </pc:spChg>
        <pc:spChg chg="mod">
          <ac:chgData name="Anne Francine Martins" userId="081d68a21295deb8" providerId="LiveId" clId="{77818978-0DA5-443A-8984-4E75A21C00CA}" dt="2023-08-14T08:18:24.435" v="1494" actId="12"/>
          <ac:spMkLst>
            <pc:docMk/>
            <pc:sldMk cId="2563360000" sldId="289"/>
            <ac:spMk id="3" creationId="{CD3A0323-73A6-00F4-647D-6E401EB13789}"/>
          </ac:spMkLst>
        </pc:spChg>
      </pc:sldChg>
      <pc:sldChg chg="modSp new mod modNotesTx">
        <pc:chgData name="Anne Francine Martins" userId="081d68a21295deb8" providerId="LiveId" clId="{77818978-0DA5-443A-8984-4E75A21C00CA}" dt="2023-08-14T08:21:13.016" v="1527"/>
        <pc:sldMkLst>
          <pc:docMk/>
          <pc:sldMk cId="4199756934" sldId="290"/>
        </pc:sldMkLst>
        <pc:spChg chg="mod">
          <ac:chgData name="Anne Francine Martins" userId="081d68a21295deb8" providerId="LiveId" clId="{77818978-0DA5-443A-8984-4E75A21C00CA}" dt="2023-08-14T08:19:12.093" v="1500" actId="27636"/>
          <ac:spMkLst>
            <pc:docMk/>
            <pc:sldMk cId="4199756934" sldId="290"/>
            <ac:spMk id="2" creationId="{F290958D-78FC-D5CA-49DB-563368DD9005}"/>
          </ac:spMkLst>
        </pc:spChg>
        <pc:spChg chg="mod">
          <ac:chgData name="Anne Francine Martins" userId="081d68a21295deb8" providerId="LiveId" clId="{77818978-0DA5-443A-8984-4E75A21C00CA}" dt="2023-08-14T08:21:03.417" v="1526" actId="27636"/>
          <ac:spMkLst>
            <pc:docMk/>
            <pc:sldMk cId="4199756934" sldId="290"/>
            <ac:spMk id="3" creationId="{ED62313E-5841-3A5F-454D-29712596AEA3}"/>
          </ac:spMkLst>
        </pc:spChg>
      </pc:sldChg>
      <pc:sldChg chg="addSp delSp modSp new mod modNotesTx">
        <pc:chgData name="Anne Francine Martins" userId="081d68a21295deb8" providerId="LiveId" clId="{77818978-0DA5-443A-8984-4E75A21C00CA}" dt="2023-08-14T08:29:33.317" v="1621" actId="20577"/>
        <pc:sldMkLst>
          <pc:docMk/>
          <pc:sldMk cId="1636588828" sldId="291"/>
        </pc:sldMkLst>
        <pc:spChg chg="mod">
          <ac:chgData name="Anne Francine Martins" userId="081d68a21295deb8" providerId="LiveId" clId="{77818978-0DA5-443A-8984-4E75A21C00CA}" dt="2023-08-14T08:29:33.317" v="1621" actId="20577"/>
          <ac:spMkLst>
            <pc:docMk/>
            <pc:sldMk cId="1636588828" sldId="291"/>
            <ac:spMk id="2" creationId="{6EF3D0DF-5A39-CCA5-4B0C-296CFF53E272}"/>
          </ac:spMkLst>
        </pc:spChg>
        <pc:spChg chg="del">
          <ac:chgData name="Anne Francine Martins" userId="081d68a21295deb8" providerId="LiveId" clId="{77818978-0DA5-443A-8984-4E75A21C00CA}" dt="2023-08-14T08:28:26.281" v="1617"/>
          <ac:spMkLst>
            <pc:docMk/>
            <pc:sldMk cId="1636588828" sldId="291"/>
            <ac:spMk id="3" creationId="{0DC16744-3C70-35F6-6897-4F17C7B60C87}"/>
          </ac:spMkLst>
        </pc:spChg>
        <pc:picChg chg="add mod">
          <ac:chgData name="Anne Francine Martins" userId="081d68a21295deb8" providerId="LiveId" clId="{77818978-0DA5-443A-8984-4E75A21C00CA}" dt="2023-08-14T08:28:26.281" v="1617"/>
          <ac:picMkLst>
            <pc:docMk/>
            <pc:sldMk cId="1636588828" sldId="291"/>
            <ac:picMk id="16386" creationId="{E5C9E2D4-AB04-5024-410D-62F85AD2043A}"/>
          </ac:picMkLst>
        </pc:picChg>
      </pc:sldChg>
      <pc:sldChg chg="addSp delSp modSp new mod setBg">
        <pc:chgData name="Anne Francine Martins" userId="081d68a21295deb8" providerId="LiveId" clId="{77818978-0DA5-443A-8984-4E75A21C00CA}" dt="2023-08-14T08:33:56.019" v="1667" actId="26606"/>
        <pc:sldMkLst>
          <pc:docMk/>
          <pc:sldMk cId="1484080722" sldId="292"/>
        </pc:sldMkLst>
        <pc:spChg chg="mod">
          <ac:chgData name="Anne Francine Martins" userId="081d68a21295deb8" providerId="LiveId" clId="{77818978-0DA5-443A-8984-4E75A21C00CA}" dt="2023-08-14T08:33:02.450" v="1652" actId="26606"/>
          <ac:spMkLst>
            <pc:docMk/>
            <pc:sldMk cId="1484080722" sldId="292"/>
            <ac:spMk id="2" creationId="{93B6B83F-B9BC-A777-1146-6A401FA5FDEE}"/>
          </ac:spMkLst>
        </pc:spChg>
        <pc:spChg chg="del mod">
          <ac:chgData name="Anne Francine Martins" userId="081d68a21295deb8" providerId="LiveId" clId="{77818978-0DA5-443A-8984-4E75A21C00CA}" dt="2023-08-14T08:33:56.019" v="1667" actId="26606"/>
          <ac:spMkLst>
            <pc:docMk/>
            <pc:sldMk cId="1484080722" sldId="292"/>
            <ac:spMk id="3" creationId="{E133E916-0B79-035F-985D-203EAEA855B6}"/>
          </ac:spMkLst>
        </pc:spChg>
        <pc:spChg chg="add">
          <ac:chgData name="Anne Francine Martins" userId="081d68a21295deb8" providerId="LiveId" clId="{77818978-0DA5-443A-8984-4E75A21C00CA}" dt="2023-08-14T08:33:02.450" v="1652" actId="26606"/>
          <ac:spMkLst>
            <pc:docMk/>
            <pc:sldMk cId="1484080722" sldId="292"/>
            <ac:spMk id="8" creationId="{EB6D1D7F-141C-4D8E-BFBA-D95B68E16385}"/>
          </ac:spMkLst>
        </pc:spChg>
        <pc:spChg chg="add">
          <ac:chgData name="Anne Francine Martins" userId="081d68a21295deb8" providerId="LiveId" clId="{77818978-0DA5-443A-8984-4E75A21C00CA}" dt="2023-08-14T08:33:02.450" v="1652" actId="26606"/>
          <ac:spMkLst>
            <pc:docMk/>
            <pc:sldMk cId="1484080722" sldId="292"/>
            <ac:spMk id="10" creationId="{245B42B6-26F8-4E25-839B-FB38F13BEFFC}"/>
          </ac:spMkLst>
        </pc:spChg>
        <pc:graphicFrameChg chg="add">
          <ac:chgData name="Anne Francine Martins" userId="081d68a21295deb8" providerId="LiveId" clId="{77818978-0DA5-443A-8984-4E75A21C00CA}" dt="2023-08-14T08:33:56.019" v="1667" actId="26606"/>
          <ac:graphicFrameMkLst>
            <pc:docMk/>
            <pc:sldMk cId="1484080722" sldId="292"/>
            <ac:graphicFrameMk id="12" creationId="{1B86DDC9-510E-3897-6214-E562B1912396}"/>
          </ac:graphicFrameMkLst>
        </pc:graphicFrameChg>
      </pc:sldChg>
      <pc:sldChg chg="addSp modSp new mod setBg modNotesTx">
        <pc:chgData name="Anne Francine Martins" userId="081d68a21295deb8" providerId="LiveId" clId="{77818978-0DA5-443A-8984-4E75A21C00CA}" dt="2023-08-14T08:36:10.420" v="1695" actId="12"/>
        <pc:sldMkLst>
          <pc:docMk/>
          <pc:sldMk cId="2833911038" sldId="293"/>
        </pc:sldMkLst>
        <pc:spChg chg="mod">
          <ac:chgData name="Anne Francine Martins" userId="081d68a21295deb8" providerId="LiveId" clId="{77818978-0DA5-443A-8984-4E75A21C00CA}" dt="2023-08-14T08:36:07.138" v="1694" actId="26606"/>
          <ac:spMkLst>
            <pc:docMk/>
            <pc:sldMk cId="2833911038" sldId="293"/>
            <ac:spMk id="2" creationId="{0E1554AC-AFD1-476D-0555-0932F947CCB8}"/>
          </ac:spMkLst>
        </pc:spChg>
        <pc:spChg chg="mod">
          <ac:chgData name="Anne Francine Martins" userId="081d68a21295deb8" providerId="LiveId" clId="{77818978-0DA5-443A-8984-4E75A21C00CA}" dt="2023-08-14T08:36:10.420" v="1695" actId="12"/>
          <ac:spMkLst>
            <pc:docMk/>
            <pc:sldMk cId="2833911038" sldId="293"/>
            <ac:spMk id="3" creationId="{967A31E3-B49B-3AB9-DBCF-D7C9006F75C6}"/>
          </ac:spMkLst>
        </pc:spChg>
        <pc:spChg chg="add">
          <ac:chgData name="Anne Francine Martins" userId="081d68a21295deb8" providerId="LiveId" clId="{77818978-0DA5-443A-8984-4E75A21C00CA}" dt="2023-08-14T08:36:07.138" v="1694" actId="26606"/>
          <ac:spMkLst>
            <pc:docMk/>
            <pc:sldMk cId="2833911038" sldId="293"/>
            <ac:spMk id="8" creationId="{EB6D1D7F-141C-4D8E-BFBA-D95B68E16385}"/>
          </ac:spMkLst>
        </pc:spChg>
        <pc:spChg chg="add">
          <ac:chgData name="Anne Francine Martins" userId="081d68a21295deb8" providerId="LiveId" clId="{77818978-0DA5-443A-8984-4E75A21C00CA}" dt="2023-08-14T08:36:07.138" v="1694" actId="26606"/>
          <ac:spMkLst>
            <pc:docMk/>
            <pc:sldMk cId="2833911038" sldId="293"/>
            <ac:spMk id="10" creationId="{245B42B6-26F8-4E25-839B-FB38F13BEFFC}"/>
          </ac:spMkLst>
        </pc:spChg>
      </pc:sldChg>
      <pc:sldChg chg="addSp delSp modSp new mod modNotesTx">
        <pc:chgData name="Anne Francine Martins" userId="081d68a21295deb8" providerId="LiveId" clId="{77818978-0DA5-443A-8984-4E75A21C00CA}" dt="2023-08-14T08:40:33.161" v="1739"/>
        <pc:sldMkLst>
          <pc:docMk/>
          <pc:sldMk cId="2171526187" sldId="294"/>
        </pc:sldMkLst>
        <pc:spChg chg="mod">
          <ac:chgData name="Anne Francine Martins" userId="081d68a21295deb8" providerId="LiveId" clId="{77818978-0DA5-443A-8984-4E75A21C00CA}" dt="2023-08-14T08:37:20.039" v="1720" actId="20577"/>
          <ac:spMkLst>
            <pc:docMk/>
            <pc:sldMk cId="2171526187" sldId="294"/>
            <ac:spMk id="2" creationId="{93A78DFA-3F2B-68DC-5F1F-959CBAFF806F}"/>
          </ac:spMkLst>
        </pc:spChg>
        <pc:spChg chg="del">
          <ac:chgData name="Anne Francine Martins" userId="081d68a21295deb8" providerId="LiveId" clId="{77818978-0DA5-443A-8984-4E75A21C00CA}" dt="2023-08-14T08:37:22.699" v="1721"/>
          <ac:spMkLst>
            <pc:docMk/>
            <pc:sldMk cId="2171526187" sldId="294"/>
            <ac:spMk id="3" creationId="{77B8BE0D-7063-16BF-AFA0-EC02E28A12A9}"/>
          </ac:spMkLst>
        </pc:spChg>
        <pc:spChg chg="add mod">
          <ac:chgData name="Anne Francine Martins" userId="081d68a21295deb8" providerId="LiveId" clId="{77818978-0DA5-443A-8984-4E75A21C00CA}" dt="2023-08-14T08:40:20.967" v="1736" actId="12"/>
          <ac:spMkLst>
            <pc:docMk/>
            <pc:sldMk cId="2171526187" sldId="294"/>
            <ac:spMk id="6" creationId="{5B4F828F-D151-A460-9DD4-B51D041391D8}"/>
          </ac:spMkLst>
        </pc:spChg>
        <pc:picChg chg="add del mod">
          <ac:chgData name="Anne Francine Martins" userId="081d68a21295deb8" providerId="LiveId" clId="{77818978-0DA5-443A-8984-4E75A21C00CA}" dt="2023-08-14T08:38:16.248" v="1723" actId="478"/>
          <ac:picMkLst>
            <pc:docMk/>
            <pc:sldMk cId="2171526187" sldId="294"/>
            <ac:picMk id="4" creationId="{66F2754C-A996-C636-DE47-89DDE8B78A86}"/>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84F639-F70B-4470-A442-CD9336104B67}"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8B0F3FF9-5CEE-44FF-8660-8C2924DBFAA5}">
      <dgm:prSet/>
      <dgm:spPr/>
      <dgm:t>
        <a:bodyPr/>
        <a:lstStyle/>
        <a:p>
          <a:r>
            <a:rPr lang="fr-FR" baseline="0" dirty="0"/>
            <a:t>Introduction à Machine Learning</a:t>
          </a:r>
          <a:endParaRPr lang="en-US" dirty="0"/>
        </a:p>
      </dgm:t>
    </dgm:pt>
    <dgm:pt modelId="{6E5777D0-277D-4D93-88D9-69E80B74DD0C}" type="parTrans" cxnId="{13CA2BBD-0165-444A-8AEB-D6D5F19AB7C7}">
      <dgm:prSet/>
      <dgm:spPr/>
      <dgm:t>
        <a:bodyPr/>
        <a:lstStyle/>
        <a:p>
          <a:endParaRPr lang="en-US"/>
        </a:p>
      </dgm:t>
    </dgm:pt>
    <dgm:pt modelId="{A3F2FCE4-FC66-4DEF-87E2-6C592054AE89}" type="sibTrans" cxnId="{13CA2BBD-0165-444A-8AEB-D6D5F19AB7C7}">
      <dgm:prSet/>
      <dgm:spPr/>
      <dgm:t>
        <a:bodyPr/>
        <a:lstStyle/>
        <a:p>
          <a:endParaRPr lang="en-US"/>
        </a:p>
      </dgm:t>
    </dgm:pt>
    <dgm:pt modelId="{1A64D6FC-6198-4880-8419-A245D3835621}">
      <dgm:prSet/>
      <dgm:spPr/>
      <dgm:t>
        <a:bodyPr/>
        <a:lstStyle/>
        <a:p>
          <a:r>
            <a:rPr lang="fr-FR" baseline="0" dirty="0"/>
            <a:t>Séparation des données</a:t>
          </a:r>
          <a:endParaRPr lang="en-US" dirty="0"/>
        </a:p>
      </dgm:t>
    </dgm:pt>
    <dgm:pt modelId="{CB5C49B0-93C4-4D7C-97D3-A27926A9D777}" type="parTrans" cxnId="{DB9F0B09-B1D7-4283-BDA2-E5FD3CA683DD}">
      <dgm:prSet/>
      <dgm:spPr/>
      <dgm:t>
        <a:bodyPr/>
        <a:lstStyle/>
        <a:p>
          <a:endParaRPr lang="en-US"/>
        </a:p>
      </dgm:t>
    </dgm:pt>
    <dgm:pt modelId="{5C529356-FBE3-4D10-A962-7657EC3B494C}" type="sibTrans" cxnId="{DB9F0B09-B1D7-4283-BDA2-E5FD3CA683DD}">
      <dgm:prSet/>
      <dgm:spPr/>
      <dgm:t>
        <a:bodyPr/>
        <a:lstStyle/>
        <a:p>
          <a:endParaRPr lang="en-US"/>
        </a:p>
      </dgm:t>
    </dgm:pt>
    <dgm:pt modelId="{4EC335A5-6C12-4F10-9EAB-020A6D04C8A2}">
      <dgm:prSet/>
      <dgm:spPr/>
      <dgm:t>
        <a:bodyPr/>
        <a:lstStyle/>
        <a:p>
          <a:r>
            <a:rPr lang="fr-FR" baseline="0" dirty="0"/>
            <a:t>Concepts de base du ML</a:t>
          </a:r>
          <a:endParaRPr lang="en-US" dirty="0"/>
        </a:p>
      </dgm:t>
    </dgm:pt>
    <dgm:pt modelId="{E02318A0-E03D-4ACA-AB3C-C8C2D039E062}" type="parTrans" cxnId="{EEC7AD89-305A-40DF-BC7B-85F761DD4FEF}">
      <dgm:prSet/>
      <dgm:spPr/>
      <dgm:t>
        <a:bodyPr/>
        <a:lstStyle/>
        <a:p>
          <a:endParaRPr lang="en-US"/>
        </a:p>
      </dgm:t>
    </dgm:pt>
    <dgm:pt modelId="{A3739EBF-888B-48A2-87B0-84D96DC25A6C}" type="sibTrans" cxnId="{EEC7AD89-305A-40DF-BC7B-85F761DD4FEF}">
      <dgm:prSet/>
      <dgm:spPr/>
      <dgm:t>
        <a:bodyPr/>
        <a:lstStyle/>
        <a:p>
          <a:endParaRPr lang="en-US"/>
        </a:p>
      </dgm:t>
    </dgm:pt>
    <dgm:pt modelId="{5725B18F-DEFD-461F-A22F-978AD9A85046}">
      <dgm:prSet/>
      <dgm:spPr/>
      <dgm:t>
        <a:bodyPr/>
        <a:lstStyle/>
        <a:p>
          <a:r>
            <a:rPr lang="en-US" dirty="0" err="1"/>
            <a:t>Apprentissage</a:t>
          </a:r>
          <a:r>
            <a:rPr lang="en-US" dirty="0"/>
            <a:t> </a:t>
          </a:r>
          <a:r>
            <a:rPr lang="en-US" dirty="0" err="1"/>
            <a:t>Supervisé</a:t>
          </a:r>
          <a:endParaRPr lang="en-US" dirty="0"/>
        </a:p>
      </dgm:t>
    </dgm:pt>
    <dgm:pt modelId="{8BB9F64B-5AF1-4D18-8FAC-BA3FDAEFEA3A}" type="parTrans" cxnId="{E0AAD54D-A746-48A8-A296-F70D74D75BE9}">
      <dgm:prSet/>
      <dgm:spPr/>
      <dgm:t>
        <a:bodyPr/>
        <a:lstStyle/>
        <a:p>
          <a:endParaRPr lang="en-US"/>
        </a:p>
      </dgm:t>
    </dgm:pt>
    <dgm:pt modelId="{D3AC8D90-8001-46FD-A707-C6444E920B36}" type="sibTrans" cxnId="{E0AAD54D-A746-48A8-A296-F70D74D75BE9}">
      <dgm:prSet/>
      <dgm:spPr/>
      <dgm:t>
        <a:bodyPr/>
        <a:lstStyle/>
        <a:p>
          <a:endParaRPr lang="en-US"/>
        </a:p>
      </dgm:t>
    </dgm:pt>
    <dgm:pt modelId="{DF454696-0DC1-47D4-8AF3-A98EF135AAC2}" type="pres">
      <dgm:prSet presAssocID="{E784F639-F70B-4470-A442-CD9336104B67}" presName="vert0" presStyleCnt="0">
        <dgm:presLayoutVars>
          <dgm:dir/>
          <dgm:animOne val="branch"/>
          <dgm:animLvl val="lvl"/>
        </dgm:presLayoutVars>
      </dgm:prSet>
      <dgm:spPr/>
    </dgm:pt>
    <dgm:pt modelId="{676C2B98-AC04-4011-8F68-D68CBA3944A6}" type="pres">
      <dgm:prSet presAssocID="{8B0F3FF9-5CEE-44FF-8660-8C2924DBFAA5}" presName="thickLine" presStyleLbl="alignNode1" presStyleIdx="0" presStyleCnt="4"/>
      <dgm:spPr/>
    </dgm:pt>
    <dgm:pt modelId="{E4166DCB-06FF-47D2-A903-9D4D18C5A7CB}" type="pres">
      <dgm:prSet presAssocID="{8B0F3FF9-5CEE-44FF-8660-8C2924DBFAA5}" presName="horz1" presStyleCnt="0"/>
      <dgm:spPr/>
    </dgm:pt>
    <dgm:pt modelId="{4CAC96A8-A1E8-43D2-ABB7-B59FE8AC45B2}" type="pres">
      <dgm:prSet presAssocID="{8B0F3FF9-5CEE-44FF-8660-8C2924DBFAA5}" presName="tx1" presStyleLbl="revTx" presStyleIdx="0" presStyleCnt="4"/>
      <dgm:spPr/>
    </dgm:pt>
    <dgm:pt modelId="{74552F1C-8920-4C82-A190-060E6E5C5E29}" type="pres">
      <dgm:prSet presAssocID="{8B0F3FF9-5CEE-44FF-8660-8C2924DBFAA5}" presName="vert1" presStyleCnt="0"/>
      <dgm:spPr/>
    </dgm:pt>
    <dgm:pt modelId="{150C7A9A-C1D4-4C93-B9AE-519E00CF895E}" type="pres">
      <dgm:prSet presAssocID="{1A64D6FC-6198-4880-8419-A245D3835621}" presName="thickLine" presStyleLbl="alignNode1" presStyleIdx="1" presStyleCnt="4"/>
      <dgm:spPr/>
    </dgm:pt>
    <dgm:pt modelId="{3C3ABE38-185B-4368-8097-207003453177}" type="pres">
      <dgm:prSet presAssocID="{1A64D6FC-6198-4880-8419-A245D3835621}" presName="horz1" presStyleCnt="0"/>
      <dgm:spPr/>
    </dgm:pt>
    <dgm:pt modelId="{4BA3EF72-5BDB-4356-BEDF-C779C7127CBA}" type="pres">
      <dgm:prSet presAssocID="{1A64D6FC-6198-4880-8419-A245D3835621}" presName="tx1" presStyleLbl="revTx" presStyleIdx="1" presStyleCnt="4"/>
      <dgm:spPr/>
    </dgm:pt>
    <dgm:pt modelId="{40866F07-10B1-4930-8F60-B7C0FEAF120B}" type="pres">
      <dgm:prSet presAssocID="{1A64D6FC-6198-4880-8419-A245D3835621}" presName="vert1" presStyleCnt="0"/>
      <dgm:spPr/>
    </dgm:pt>
    <dgm:pt modelId="{E143B1D3-A8AA-445C-B315-DF91A15AA1D4}" type="pres">
      <dgm:prSet presAssocID="{4EC335A5-6C12-4F10-9EAB-020A6D04C8A2}" presName="thickLine" presStyleLbl="alignNode1" presStyleIdx="2" presStyleCnt="4"/>
      <dgm:spPr/>
    </dgm:pt>
    <dgm:pt modelId="{3008E21B-51F5-49DC-931C-7DEA569BB35E}" type="pres">
      <dgm:prSet presAssocID="{4EC335A5-6C12-4F10-9EAB-020A6D04C8A2}" presName="horz1" presStyleCnt="0"/>
      <dgm:spPr/>
    </dgm:pt>
    <dgm:pt modelId="{9550D478-B831-4644-B3D8-C825B44ACE95}" type="pres">
      <dgm:prSet presAssocID="{4EC335A5-6C12-4F10-9EAB-020A6D04C8A2}" presName="tx1" presStyleLbl="revTx" presStyleIdx="2" presStyleCnt="4"/>
      <dgm:spPr/>
    </dgm:pt>
    <dgm:pt modelId="{A3BD9C47-2D10-4F2A-9115-A28475F60DAD}" type="pres">
      <dgm:prSet presAssocID="{4EC335A5-6C12-4F10-9EAB-020A6D04C8A2}" presName="vert1" presStyleCnt="0"/>
      <dgm:spPr/>
    </dgm:pt>
    <dgm:pt modelId="{9D0C1807-5114-4583-9509-DEFE28174EA0}" type="pres">
      <dgm:prSet presAssocID="{5725B18F-DEFD-461F-A22F-978AD9A85046}" presName="thickLine" presStyleLbl="alignNode1" presStyleIdx="3" presStyleCnt="4"/>
      <dgm:spPr/>
    </dgm:pt>
    <dgm:pt modelId="{E309610C-8904-4677-A8A3-68792F951B09}" type="pres">
      <dgm:prSet presAssocID="{5725B18F-DEFD-461F-A22F-978AD9A85046}" presName="horz1" presStyleCnt="0"/>
      <dgm:spPr/>
    </dgm:pt>
    <dgm:pt modelId="{342286F9-C9A0-46CD-8930-5B90BCF812A0}" type="pres">
      <dgm:prSet presAssocID="{5725B18F-DEFD-461F-A22F-978AD9A85046}" presName="tx1" presStyleLbl="revTx" presStyleIdx="3" presStyleCnt="4"/>
      <dgm:spPr/>
    </dgm:pt>
    <dgm:pt modelId="{C9F7C967-B660-4726-95E5-748F6EC0EDA1}" type="pres">
      <dgm:prSet presAssocID="{5725B18F-DEFD-461F-A22F-978AD9A85046}" presName="vert1" presStyleCnt="0"/>
      <dgm:spPr/>
    </dgm:pt>
  </dgm:ptLst>
  <dgm:cxnLst>
    <dgm:cxn modelId="{DB9F0B09-B1D7-4283-BDA2-E5FD3CA683DD}" srcId="{E784F639-F70B-4470-A442-CD9336104B67}" destId="{1A64D6FC-6198-4880-8419-A245D3835621}" srcOrd="1" destOrd="0" parTransId="{CB5C49B0-93C4-4D7C-97D3-A27926A9D777}" sibTransId="{5C529356-FBE3-4D10-A962-7657EC3B494C}"/>
    <dgm:cxn modelId="{F8B33F25-0143-4490-B927-AB4204421206}" type="presOf" srcId="{4EC335A5-6C12-4F10-9EAB-020A6D04C8A2}" destId="{9550D478-B831-4644-B3D8-C825B44ACE95}" srcOrd="0" destOrd="0" presId="urn:microsoft.com/office/officeart/2008/layout/LinedList"/>
    <dgm:cxn modelId="{B1466126-E7E8-43E1-97E4-F92327938F5F}" type="presOf" srcId="{E784F639-F70B-4470-A442-CD9336104B67}" destId="{DF454696-0DC1-47D4-8AF3-A98EF135AAC2}" srcOrd="0" destOrd="0" presId="urn:microsoft.com/office/officeart/2008/layout/LinedList"/>
    <dgm:cxn modelId="{B8C68C5E-4E19-4EF6-86A3-9E0A4B4C185F}" type="presOf" srcId="{8B0F3FF9-5CEE-44FF-8660-8C2924DBFAA5}" destId="{4CAC96A8-A1E8-43D2-ABB7-B59FE8AC45B2}" srcOrd="0" destOrd="0" presId="urn:microsoft.com/office/officeart/2008/layout/LinedList"/>
    <dgm:cxn modelId="{E0AAD54D-A746-48A8-A296-F70D74D75BE9}" srcId="{E784F639-F70B-4470-A442-CD9336104B67}" destId="{5725B18F-DEFD-461F-A22F-978AD9A85046}" srcOrd="3" destOrd="0" parTransId="{8BB9F64B-5AF1-4D18-8FAC-BA3FDAEFEA3A}" sibTransId="{D3AC8D90-8001-46FD-A707-C6444E920B36}"/>
    <dgm:cxn modelId="{2E42366F-FAC4-4893-B9B2-38C934926599}" type="presOf" srcId="{5725B18F-DEFD-461F-A22F-978AD9A85046}" destId="{342286F9-C9A0-46CD-8930-5B90BCF812A0}" srcOrd="0" destOrd="0" presId="urn:microsoft.com/office/officeart/2008/layout/LinedList"/>
    <dgm:cxn modelId="{EEC7AD89-305A-40DF-BC7B-85F761DD4FEF}" srcId="{E784F639-F70B-4470-A442-CD9336104B67}" destId="{4EC335A5-6C12-4F10-9EAB-020A6D04C8A2}" srcOrd="2" destOrd="0" parTransId="{E02318A0-E03D-4ACA-AB3C-C8C2D039E062}" sibTransId="{A3739EBF-888B-48A2-87B0-84D96DC25A6C}"/>
    <dgm:cxn modelId="{3E7C8A92-BC5B-40CC-8FAA-65FE740BC14B}" type="presOf" srcId="{1A64D6FC-6198-4880-8419-A245D3835621}" destId="{4BA3EF72-5BDB-4356-BEDF-C779C7127CBA}" srcOrd="0" destOrd="0" presId="urn:microsoft.com/office/officeart/2008/layout/LinedList"/>
    <dgm:cxn modelId="{13CA2BBD-0165-444A-8AEB-D6D5F19AB7C7}" srcId="{E784F639-F70B-4470-A442-CD9336104B67}" destId="{8B0F3FF9-5CEE-44FF-8660-8C2924DBFAA5}" srcOrd="0" destOrd="0" parTransId="{6E5777D0-277D-4D93-88D9-69E80B74DD0C}" sibTransId="{A3F2FCE4-FC66-4DEF-87E2-6C592054AE89}"/>
    <dgm:cxn modelId="{77CCC6D5-90C9-44FE-BEE8-479B2B021F3D}" type="presParOf" srcId="{DF454696-0DC1-47D4-8AF3-A98EF135AAC2}" destId="{676C2B98-AC04-4011-8F68-D68CBA3944A6}" srcOrd="0" destOrd="0" presId="urn:microsoft.com/office/officeart/2008/layout/LinedList"/>
    <dgm:cxn modelId="{C9C6DEA0-9591-4735-8DAE-EFEA527F0410}" type="presParOf" srcId="{DF454696-0DC1-47D4-8AF3-A98EF135AAC2}" destId="{E4166DCB-06FF-47D2-A903-9D4D18C5A7CB}" srcOrd="1" destOrd="0" presId="urn:microsoft.com/office/officeart/2008/layout/LinedList"/>
    <dgm:cxn modelId="{AFA0EC0B-1738-425B-9E3F-1E20E88A9F65}" type="presParOf" srcId="{E4166DCB-06FF-47D2-A903-9D4D18C5A7CB}" destId="{4CAC96A8-A1E8-43D2-ABB7-B59FE8AC45B2}" srcOrd="0" destOrd="0" presId="urn:microsoft.com/office/officeart/2008/layout/LinedList"/>
    <dgm:cxn modelId="{D30ED9F5-B2D9-4D7E-B14C-48656C71FCA9}" type="presParOf" srcId="{E4166DCB-06FF-47D2-A903-9D4D18C5A7CB}" destId="{74552F1C-8920-4C82-A190-060E6E5C5E29}" srcOrd="1" destOrd="0" presId="urn:microsoft.com/office/officeart/2008/layout/LinedList"/>
    <dgm:cxn modelId="{7485AF40-8548-448F-8CA8-7F27D9EFB2E5}" type="presParOf" srcId="{DF454696-0DC1-47D4-8AF3-A98EF135AAC2}" destId="{150C7A9A-C1D4-4C93-B9AE-519E00CF895E}" srcOrd="2" destOrd="0" presId="urn:microsoft.com/office/officeart/2008/layout/LinedList"/>
    <dgm:cxn modelId="{A28550D3-6612-47C2-8FAC-F2FE078374A3}" type="presParOf" srcId="{DF454696-0DC1-47D4-8AF3-A98EF135AAC2}" destId="{3C3ABE38-185B-4368-8097-207003453177}" srcOrd="3" destOrd="0" presId="urn:microsoft.com/office/officeart/2008/layout/LinedList"/>
    <dgm:cxn modelId="{A2716837-9618-4D7A-B64F-D521A5760540}" type="presParOf" srcId="{3C3ABE38-185B-4368-8097-207003453177}" destId="{4BA3EF72-5BDB-4356-BEDF-C779C7127CBA}" srcOrd="0" destOrd="0" presId="urn:microsoft.com/office/officeart/2008/layout/LinedList"/>
    <dgm:cxn modelId="{E9BF17AB-CB6D-439A-8CFB-3548325848F3}" type="presParOf" srcId="{3C3ABE38-185B-4368-8097-207003453177}" destId="{40866F07-10B1-4930-8F60-B7C0FEAF120B}" srcOrd="1" destOrd="0" presId="urn:microsoft.com/office/officeart/2008/layout/LinedList"/>
    <dgm:cxn modelId="{105019C8-EB5C-46CB-82E9-EF804E4ECD27}" type="presParOf" srcId="{DF454696-0DC1-47D4-8AF3-A98EF135AAC2}" destId="{E143B1D3-A8AA-445C-B315-DF91A15AA1D4}" srcOrd="4" destOrd="0" presId="urn:microsoft.com/office/officeart/2008/layout/LinedList"/>
    <dgm:cxn modelId="{8F4C0D81-5644-44C1-B7FA-A8F945DE308D}" type="presParOf" srcId="{DF454696-0DC1-47D4-8AF3-A98EF135AAC2}" destId="{3008E21B-51F5-49DC-931C-7DEA569BB35E}" srcOrd="5" destOrd="0" presId="urn:microsoft.com/office/officeart/2008/layout/LinedList"/>
    <dgm:cxn modelId="{FE35CF2D-5EAC-4CFB-8534-ACB024AE807A}" type="presParOf" srcId="{3008E21B-51F5-49DC-931C-7DEA569BB35E}" destId="{9550D478-B831-4644-B3D8-C825B44ACE95}" srcOrd="0" destOrd="0" presId="urn:microsoft.com/office/officeart/2008/layout/LinedList"/>
    <dgm:cxn modelId="{F1A71B66-A638-4140-B31B-CE56FBEC3C6F}" type="presParOf" srcId="{3008E21B-51F5-49DC-931C-7DEA569BB35E}" destId="{A3BD9C47-2D10-4F2A-9115-A28475F60DAD}" srcOrd="1" destOrd="0" presId="urn:microsoft.com/office/officeart/2008/layout/LinedList"/>
    <dgm:cxn modelId="{90BA2556-2664-45B9-8798-077188C0B429}" type="presParOf" srcId="{DF454696-0DC1-47D4-8AF3-A98EF135AAC2}" destId="{9D0C1807-5114-4583-9509-DEFE28174EA0}" srcOrd="6" destOrd="0" presId="urn:microsoft.com/office/officeart/2008/layout/LinedList"/>
    <dgm:cxn modelId="{4B032593-F1EC-4FDB-8260-BE9E1D548D62}" type="presParOf" srcId="{DF454696-0DC1-47D4-8AF3-A98EF135AAC2}" destId="{E309610C-8904-4677-A8A3-68792F951B09}" srcOrd="7" destOrd="0" presId="urn:microsoft.com/office/officeart/2008/layout/LinedList"/>
    <dgm:cxn modelId="{523F3FFE-4A4B-4902-9A98-239C8D9A36F6}" type="presParOf" srcId="{E309610C-8904-4677-A8A3-68792F951B09}" destId="{342286F9-C9A0-46CD-8930-5B90BCF812A0}" srcOrd="0" destOrd="0" presId="urn:microsoft.com/office/officeart/2008/layout/LinedList"/>
    <dgm:cxn modelId="{2B727AF0-04E9-44D6-99FE-A4F7C323CA0F}" type="presParOf" srcId="{E309610C-8904-4677-A8A3-68792F951B09}" destId="{C9F7C967-B660-4726-95E5-748F6EC0EDA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2C681-61BB-4AE0-B1CA-D82AC15488C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859BCD-0E08-4BE0-9F4B-A2FD615B609D}">
      <dgm:prSet/>
      <dgm:spPr/>
      <dgm:t>
        <a:bodyPr/>
        <a:lstStyle/>
        <a:p>
          <a:pPr>
            <a:lnSpc>
              <a:spcPct val="100000"/>
            </a:lnSpc>
          </a:pPr>
          <a:r>
            <a:rPr lang="fr-FR" baseline="0"/>
            <a:t>L’Overfitting (sur-apprentissage) désigne le fait que le modèle prédictif produit par l’algorithme de Machine Learning s’adapte bien au Training Set.</a:t>
          </a:r>
          <a:endParaRPr lang="en-US"/>
        </a:p>
      </dgm:t>
    </dgm:pt>
    <dgm:pt modelId="{8CFA167B-34EE-4FB5-80D0-EB1150E1E63E}" type="parTrans" cxnId="{B5DE31F1-FF75-40BE-A57F-9BEF7499F52B}">
      <dgm:prSet/>
      <dgm:spPr/>
      <dgm:t>
        <a:bodyPr/>
        <a:lstStyle/>
        <a:p>
          <a:endParaRPr lang="en-US"/>
        </a:p>
      </dgm:t>
    </dgm:pt>
    <dgm:pt modelId="{B486883A-9B41-467E-A51D-B1ED96EF49BE}" type="sibTrans" cxnId="{B5DE31F1-FF75-40BE-A57F-9BEF7499F52B}">
      <dgm:prSet/>
      <dgm:spPr/>
      <dgm:t>
        <a:bodyPr/>
        <a:lstStyle/>
        <a:p>
          <a:endParaRPr lang="en-US"/>
        </a:p>
      </dgm:t>
    </dgm:pt>
    <dgm:pt modelId="{906228A9-0224-46CE-8DF9-ED75ABC69E9E}">
      <dgm:prSet/>
      <dgm:spPr/>
      <dgm:t>
        <a:bodyPr/>
        <a:lstStyle/>
        <a:p>
          <a:pPr>
            <a:lnSpc>
              <a:spcPct val="100000"/>
            </a:lnSpc>
          </a:pPr>
          <a:r>
            <a:rPr lang="fr-FR" b="1" i="1" baseline="0"/>
            <a:t>Overfitting</a:t>
          </a:r>
          <a:r>
            <a:rPr lang="fr-FR" b="0" i="1" baseline="0"/>
            <a:t> : un modèle trop spécialisé sur les données du Training Set et qui se généralisera mal</a:t>
          </a:r>
          <a:endParaRPr lang="en-US"/>
        </a:p>
      </dgm:t>
    </dgm:pt>
    <dgm:pt modelId="{724EE1A1-44E8-47BF-A3CF-23BDA45A27B2}" type="parTrans" cxnId="{DD4C58F6-B1C4-4D1A-923A-5A19A954177D}">
      <dgm:prSet/>
      <dgm:spPr/>
      <dgm:t>
        <a:bodyPr/>
        <a:lstStyle/>
        <a:p>
          <a:endParaRPr lang="en-US"/>
        </a:p>
      </dgm:t>
    </dgm:pt>
    <dgm:pt modelId="{8D8C2986-BE3F-4868-AEA7-AC9340A43600}" type="sibTrans" cxnId="{DD4C58F6-B1C4-4D1A-923A-5A19A954177D}">
      <dgm:prSet/>
      <dgm:spPr/>
      <dgm:t>
        <a:bodyPr/>
        <a:lstStyle/>
        <a:p>
          <a:endParaRPr lang="en-US"/>
        </a:p>
      </dgm:t>
    </dgm:pt>
    <dgm:pt modelId="{CEBE57A8-8CA3-4CB1-8448-7EF9B5D80B5C}">
      <dgm:prSet/>
      <dgm:spPr/>
      <dgm:t>
        <a:bodyPr/>
        <a:lstStyle/>
        <a:p>
          <a:pPr>
            <a:lnSpc>
              <a:spcPct val="100000"/>
            </a:lnSpc>
          </a:pPr>
          <a:r>
            <a:rPr lang="fr-FR" b="0" i="0" baseline="0"/>
            <a:t>On dit que la fonction prédictive </a:t>
          </a:r>
          <a:r>
            <a:rPr lang="fr-FR" b="1" i="0" baseline="0"/>
            <a:t>se généralise </a:t>
          </a:r>
          <a:r>
            <a:rPr lang="fr-FR" b="0" i="0" baseline="0"/>
            <a:t>mal. Et que le modèle souffre d’</a:t>
          </a:r>
          <a:r>
            <a:rPr lang="fr-FR" b="1" i="0" baseline="0"/>
            <a:t>Overfitting.</a:t>
          </a:r>
          <a:endParaRPr lang="en-US"/>
        </a:p>
      </dgm:t>
    </dgm:pt>
    <dgm:pt modelId="{47889A43-E3D2-4C67-B1CA-41619035AA04}" type="parTrans" cxnId="{1930CB01-8CA2-4058-B820-E55EA4EF5110}">
      <dgm:prSet/>
      <dgm:spPr/>
      <dgm:t>
        <a:bodyPr/>
        <a:lstStyle/>
        <a:p>
          <a:endParaRPr lang="en-US"/>
        </a:p>
      </dgm:t>
    </dgm:pt>
    <dgm:pt modelId="{0AAAE70F-94EE-434B-AB05-1DF71DEDD599}" type="sibTrans" cxnId="{1930CB01-8CA2-4058-B820-E55EA4EF5110}">
      <dgm:prSet/>
      <dgm:spPr/>
      <dgm:t>
        <a:bodyPr/>
        <a:lstStyle/>
        <a:p>
          <a:endParaRPr lang="en-US"/>
        </a:p>
      </dgm:t>
    </dgm:pt>
    <dgm:pt modelId="{3AFDC840-0318-425B-9308-1BCA441F7326}" type="pres">
      <dgm:prSet presAssocID="{1B32C681-61BB-4AE0-B1CA-D82AC15488C8}" presName="root" presStyleCnt="0">
        <dgm:presLayoutVars>
          <dgm:dir/>
          <dgm:resizeHandles val="exact"/>
        </dgm:presLayoutVars>
      </dgm:prSet>
      <dgm:spPr/>
    </dgm:pt>
    <dgm:pt modelId="{4F6DFF35-ED15-41CB-A625-6196953E8AA9}" type="pres">
      <dgm:prSet presAssocID="{C3859BCD-0E08-4BE0-9F4B-A2FD615B609D}" presName="compNode" presStyleCnt="0"/>
      <dgm:spPr/>
    </dgm:pt>
    <dgm:pt modelId="{78F35847-E4C8-41A1-AEEC-4D1CA503C56F}" type="pres">
      <dgm:prSet presAssocID="{C3859BCD-0E08-4BE0-9F4B-A2FD615B609D}" presName="bgRect" presStyleLbl="bgShp" presStyleIdx="0" presStyleCnt="3"/>
      <dgm:spPr/>
    </dgm:pt>
    <dgm:pt modelId="{0C7AE06B-9774-495B-B5B7-6D1DEBE9B30E}" type="pres">
      <dgm:prSet presAssocID="{C3859BCD-0E08-4BE0-9F4B-A2FD615B609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e"/>
        </a:ext>
      </dgm:extLst>
    </dgm:pt>
    <dgm:pt modelId="{0AABE46F-D0C1-445E-9808-BA3FC73768D2}" type="pres">
      <dgm:prSet presAssocID="{C3859BCD-0E08-4BE0-9F4B-A2FD615B609D}" presName="spaceRect" presStyleCnt="0"/>
      <dgm:spPr/>
    </dgm:pt>
    <dgm:pt modelId="{E6EBC3B4-720E-49E5-8970-E9C2790C1916}" type="pres">
      <dgm:prSet presAssocID="{C3859BCD-0E08-4BE0-9F4B-A2FD615B609D}" presName="parTx" presStyleLbl="revTx" presStyleIdx="0" presStyleCnt="3">
        <dgm:presLayoutVars>
          <dgm:chMax val="0"/>
          <dgm:chPref val="0"/>
        </dgm:presLayoutVars>
      </dgm:prSet>
      <dgm:spPr/>
    </dgm:pt>
    <dgm:pt modelId="{7874DD29-903B-403C-87D4-14FAEC833581}" type="pres">
      <dgm:prSet presAssocID="{B486883A-9B41-467E-A51D-B1ED96EF49BE}" presName="sibTrans" presStyleCnt="0"/>
      <dgm:spPr/>
    </dgm:pt>
    <dgm:pt modelId="{6338F955-65F4-4321-B92D-3D23AE9B135F}" type="pres">
      <dgm:prSet presAssocID="{906228A9-0224-46CE-8DF9-ED75ABC69E9E}" presName="compNode" presStyleCnt="0"/>
      <dgm:spPr/>
    </dgm:pt>
    <dgm:pt modelId="{40EBD6FF-5987-486F-B78D-A96569DED697}" type="pres">
      <dgm:prSet presAssocID="{906228A9-0224-46CE-8DF9-ED75ABC69E9E}" presName="bgRect" presStyleLbl="bgShp" presStyleIdx="1" presStyleCnt="3"/>
      <dgm:spPr/>
    </dgm:pt>
    <dgm:pt modelId="{06DEC5FE-DF72-41C4-BEB7-40B912117D50}" type="pres">
      <dgm:prSet presAssocID="{906228A9-0224-46CE-8DF9-ED75ABC69E9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vertissement"/>
        </a:ext>
      </dgm:extLst>
    </dgm:pt>
    <dgm:pt modelId="{198E7FD4-7A96-4FEA-ADA5-F1293F81E941}" type="pres">
      <dgm:prSet presAssocID="{906228A9-0224-46CE-8DF9-ED75ABC69E9E}" presName="spaceRect" presStyleCnt="0"/>
      <dgm:spPr/>
    </dgm:pt>
    <dgm:pt modelId="{C87C0A0D-9DED-4BD6-AE23-41AE8D3CCAFC}" type="pres">
      <dgm:prSet presAssocID="{906228A9-0224-46CE-8DF9-ED75ABC69E9E}" presName="parTx" presStyleLbl="revTx" presStyleIdx="1" presStyleCnt="3">
        <dgm:presLayoutVars>
          <dgm:chMax val="0"/>
          <dgm:chPref val="0"/>
        </dgm:presLayoutVars>
      </dgm:prSet>
      <dgm:spPr/>
    </dgm:pt>
    <dgm:pt modelId="{7BC6EA42-408A-4C8F-9830-9F3CC5A91B17}" type="pres">
      <dgm:prSet presAssocID="{8D8C2986-BE3F-4868-AEA7-AC9340A43600}" presName="sibTrans" presStyleCnt="0"/>
      <dgm:spPr/>
    </dgm:pt>
    <dgm:pt modelId="{FE9863D3-0D97-4342-9A17-5E298DABECDD}" type="pres">
      <dgm:prSet presAssocID="{CEBE57A8-8CA3-4CB1-8448-7EF9B5D80B5C}" presName="compNode" presStyleCnt="0"/>
      <dgm:spPr/>
    </dgm:pt>
    <dgm:pt modelId="{FD2A8BCC-2872-4DF5-8DED-C7A8BD5C242F}" type="pres">
      <dgm:prSet presAssocID="{CEBE57A8-8CA3-4CB1-8448-7EF9B5D80B5C}" presName="bgRect" presStyleLbl="bgShp" presStyleIdx="2" presStyleCnt="3"/>
      <dgm:spPr/>
    </dgm:pt>
    <dgm:pt modelId="{ED38D7E4-E1C3-4126-B249-0765D0ECDFC8}" type="pres">
      <dgm:prSet presAssocID="{CEBE57A8-8CA3-4CB1-8448-7EF9B5D80B5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Irritant"/>
        </a:ext>
      </dgm:extLst>
    </dgm:pt>
    <dgm:pt modelId="{A9428D12-984A-4BF4-9408-A5A3E1DAFD32}" type="pres">
      <dgm:prSet presAssocID="{CEBE57A8-8CA3-4CB1-8448-7EF9B5D80B5C}" presName="spaceRect" presStyleCnt="0"/>
      <dgm:spPr/>
    </dgm:pt>
    <dgm:pt modelId="{A2504E12-3B9C-483A-9D9B-3286F1819A86}" type="pres">
      <dgm:prSet presAssocID="{CEBE57A8-8CA3-4CB1-8448-7EF9B5D80B5C}" presName="parTx" presStyleLbl="revTx" presStyleIdx="2" presStyleCnt="3">
        <dgm:presLayoutVars>
          <dgm:chMax val="0"/>
          <dgm:chPref val="0"/>
        </dgm:presLayoutVars>
      </dgm:prSet>
      <dgm:spPr/>
    </dgm:pt>
  </dgm:ptLst>
  <dgm:cxnLst>
    <dgm:cxn modelId="{1930CB01-8CA2-4058-B820-E55EA4EF5110}" srcId="{1B32C681-61BB-4AE0-B1CA-D82AC15488C8}" destId="{CEBE57A8-8CA3-4CB1-8448-7EF9B5D80B5C}" srcOrd="2" destOrd="0" parTransId="{47889A43-E3D2-4C67-B1CA-41619035AA04}" sibTransId="{0AAAE70F-94EE-434B-AB05-1DF71DEDD599}"/>
    <dgm:cxn modelId="{1968B25A-5A2D-4753-B474-F770F2E5BFC4}" type="presOf" srcId="{CEBE57A8-8CA3-4CB1-8448-7EF9B5D80B5C}" destId="{A2504E12-3B9C-483A-9D9B-3286F1819A86}" srcOrd="0" destOrd="0" presId="urn:microsoft.com/office/officeart/2018/2/layout/IconVerticalSolidList"/>
    <dgm:cxn modelId="{822185CF-BA7D-4B75-8687-2AF3CD2764EE}" type="presOf" srcId="{1B32C681-61BB-4AE0-B1CA-D82AC15488C8}" destId="{3AFDC840-0318-425B-9308-1BCA441F7326}" srcOrd="0" destOrd="0" presId="urn:microsoft.com/office/officeart/2018/2/layout/IconVerticalSolidList"/>
    <dgm:cxn modelId="{2E099DDB-2DA9-4EF6-871A-18A6862D840C}" type="presOf" srcId="{906228A9-0224-46CE-8DF9-ED75ABC69E9E}" destId="{C87C0A0D-9DED-4BD6-AE23-41AE8D3CCAFC}" srcOrd="0" destOrd="0" presId="urn:microsoft.com/office/officeart/2018/2/layout/IconVerticalSolidList"/>
    <dgm:cxn modelId="{9E8668EC-23EF-43D1-A9DF-67F322659DC2}" type="presOf" srcId="{C3859BCD-0E08-4BE0-9F4B-A2FD615B609D}" destId="{E6EBC3B4-720E-49E5-8970-E9C2790C1916}" srcOrd="0" destOrd="0" presId="urn:microsoft.com/office/officeart/2018/2/layout/IconVerticalSolidList"/>
    <dgm:cxn modelId="{B5DE31F1-FF75-40BE-A57F-9BEF7499F52B}" srcId="{1B32C681-61BB-4AE0-B1CA-D82AC15488C8}" destId="{C3859BCD-0E08-4BE0-9F4B-A2FD615B609D}" srcOrd="0" destOrd="0" parTransId="{8CFA167B-34EE-4FB5-80D0-EB1150E1E63E}" sibTransId="{B486883A-9B41-467E-A51D-B1ED96EF49BE}"/>
    <dgm:cxn modelId="{DD4C58F6-B1C4-4D1A-923A-5A19A954177D}" srcId="{1B32C681-61BB-4AE0-B1CA-D82AC15488C8}" destId="{906228A9-0224-46CE-8DF9-ED75ABC69E9E}" srcOrd="1" destOrd="0" parTransId="{724EE1A1-44E8-47BF-A3CF-23BDA45A27B2}" sibTransId="{8D8C2986-BE3F-4868-AEA7-AC9340A43600}"/>
    <dgm:cxn modelId="{F19FD42B-4E1F-4570-8B14-D084E0CC59E6}" type="presParOf" srcId="{3AFDC840-0318-425B-9308-1BCA441F7326}" destId="{4F6DFF35-ED15-41CB-A625-6196953E8AA9}" srcOrd="0" destOrd="0" presId="urn:microsoft.com/office/officeart/2018/2/layout/IconVerticalSolidList"/>
    <dgm:cxn modelId="{8529C76E-614D-42FD-865D-454647647CF6}" type="presParOf" srcId="{4F6DFF35-ED15-41CB-A625-6196953E8AA9}" destId="{78F35847-E4C8-41A1-AEEC-4D1CA503C56F}" srcOrd="0" destOrd="0" presId="urn:microsoft.com/office/officeart/2018/2/layout/IconVerticalSolidList"/>
    <dgm:cxn modelId="{121358A0-6DF2-4BA8-B951-06660B72A95B}" type="presParOf" srcId="{4F6DFF35-ED15-41CB-A625-6196953E8AA9}" destId="{0C7AE06B-9774-495B-B5B7-6D1DEBE9B30E}" srcOrd="1" destOrd="0" presId="urn:microsoft.com/office/officeart/2018/2/layout/IconVerticalSolidList"/>
    <dgm:cxn modelId="{1383B29E-501F-4896-A122-E329DDA7B7C6}" type="presParOf" srcId="{4F6DFF35-ED15-41CB-A625-6196953E8AA9}" destId="{0AABE46F-D0C1-445E-9808-BA3FC73768D2}" srcOrd="2" destOrd="0" presId="urn:microsoft.com/office/officeart/2018/2/layout/IconVerticalSolidList"/>
    <dgm:cxn modelId="{41B9F638-CD33-4346-B7C5-D0581B9820A1}" type="presParOf" srcId="{4F6DFF35-ED15-41CB-A625-6196953E8AA9}" destId="{E6EBC3B4-720E-49E5-8970-E9C2790C1916}" srcOrd="3" destOrd="0" presId="urn:microsoft.com/office/officeart/2018/2/layout/IconVerticalSolidList"/>
    <dgm:cxn modelId="{34EA08FC-5AF6-44F3-B264-56A2F88D1F5F}" type="presParOf" srcId="{3AFDC840-0318-425B-9308-1BCA441F7326}" destId="{7874DD29-903B-403C-87D4-14FAEC833581}" srcOrd="1" destOrd="0" presId="urn:microsoft.com/office/officeart/2018/2/layout/IconVerticalSolidList"/>
    <dgm:cxn modelId="{7752761C-5AA8-47A4-94EA-47D5532EC529}" type="presParOf" srcId="{3AFDC840-0318-425B-9308-1BCA441F7326}" destId="{6338F955-65F4-4321-B92D-3D23AE9B135F}" srcOrd="2" destOrd="0" presId="urn:microsoft.com/office/officeart/2018/2/layout/IconVerticalSolidList"/>
    <dgm:cxn modelId="{E5D502DB-DE1D-4CE9-B854-579B359DDFA0}" type="presParOf" srcId="{6338F955-65F4-4321-B92D-3D23AE9B135F}" destId="{40EBD6FF-5987-486F-B78D-A96569DED697}" srcOrd="0" destOrd="0" presId="urn:microsoft.com/office/officeart/2018/2/layout/IconVerticalSolidList"/>
    <dgm:cxn modelId="{6CA85C7B-34B2-4C7D-8CF3-00FEB3BDAB98}" type="presParOf" srcId="{6338F955-65F4-4321-B92D-3D23AE9B135F}" destId="{06DEC5FE-DF72-41C4-BEB7-40B912117D50}" srcOrd="1" destOrd="0" presId="urn:microsoft.com/office/officeart/2018/2/layout/IconVerticalSolidList"/>
    <dgm:cxn modelId="{AE8CA021-F2E7-4147-A086-D1BB45FA7DDD}" type="presParOf" srcId="{6338F955-65F4-4321-B92D-3D23AE9B135F}" destId="{198E7FD4-7A96-4FEA-ADA5-F1293F81E941}" srcOrd="2" destOrd="0" presId="urn:microsoft.com/office/officeart/2018/2/layout/IconVerticalSolidList"/>
    <dgm:cxn modelId="{4C381FF7-0DCF-41C8-8506-AFA376C1458C}" type="presParOf" srcId="{6338F955-65F4-4321-B92D-3D23AE9B135F}" destId="{C87C0A0D-9DED-4BD6-AE23-41AE8D3CCAFC}" srcOrd="3" destOrd="0" presId="urn:microsoft.com/office/officeart/2018/2/layout/IconVerticalSolidList"/>
    <dgm:cxn modelId="{860C314D-1398-48F3-A095-6416658DD028}" type="presParOf" srcId="{3AFDC840-0318-425B-9308-1BCA441F7326}" destId="{7BC6EA42-408A-4C8F-9830-9F3CC5A91B17}" srcOrd="3" destOrd="0" presId="urn:microsoft.com/office/officeart/2018/2/layout/IconVerticalSolidList"/>
    <dgm:cxn modelId="{A8D18ABB-566C-46C9-B486-C1A2FF8996AB}" type="presParOf" srcId="{3AFDC840-0318-425B-9308-1BCA441F7326}" destId="{FE9863D3-0D97-4342-9A17-5E298DABECDD}" srcOrd="4" destOrd="0" presId="urn:microsoft.com/office/officeart/2018/2/layout/IconVerticalSolidList"/>
    <dgm:cxn modelId="{51087EFF-C911-4CEC-92F9-52C908BAB027}" type="presParOf" srcId="{FE9863D3-0D97-4342-9A17-5E298DABECDD}" destId="{FD2A8BCC-2872-4DF5-8DED-C7A8BD5C242F}" srcOrd="0" destOrd="0" presId="urn:microsoft.com/office/officeart/2018/2/layout/IconVerticalSolidList"/>
    <dgm:cxn modelId="{215751EF-D45D-4EB9-9FAD-154F6A7CCE74}" type="presParOf" srcId="{FE9863D3-0D97-4342-9A17-5E298DABECDD}" destId="{ED38D7E4-E1C3-4126-B249-0765D0ECDFC8}" srcOrd="1" destOrd="0" presId="urn:microsoft.com/office/officeart/2018/2/layout/IconVerticalSolidList"/>
    <dgm:cxn modelId="{E57BA0BE-A1A7-4C53-B4DA-6050AA9E23D6}" type="presParOf" srcId="{FE9863D3-0D97-4342-9A17-5E298DABECDD}" destId="{A9428D12-984A-4BF4-9408-A5A3E1DAFD32}" srcOrd="2" destOrd="0" presId="urn:microsoft.com/office/officeart/2018/2/layout/IconVerticalSolidList"/>
    <dgm:cxn modelId="{88953939-1967-4C19-91E9-CFC71D83025D}" type="presParOf" srcId="{FE9863D3-0D97-4342-9A17-5E298DABECDD}" destId="{A2504E12-3B9C-483A-9D9B-3286F1819A8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2874B1-B34B-4ED3-BF43-A0E95E2A597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24D7E29-DB76-457F-B0FF-0E95F3121152}">
      <dgm:prSet/>
      <dgm:spPr/>
      <dgm:t>
        <a:bodyPr/>
        <a:lstStyle/>
        <a:p>
          <a:r>
            <a:rPr lang="fr-FR" baseline="0"/>
            <a:t>Données étiquetées</a:t>
          </a:r>
          <a:endParaRPr lang="en-US"/>
        </a:p>
      </dgm:t>
    </dgm:pt>
    <dgm:pt modelId="{9FC3B8D8-F86E-4A22-B970-56B142F56E29}" type="parTrans" cxnId="{3017694A-70A0-4208-BB42-654CC2B4DF4B}">
      <dgm:prSet/>
      <dgm:spPr/>
      <dgm:t>
        <a:bodyPr/>
        <a:lstStyle/>
        <a:p>
          <a:endParaRPr lang="en-US"/>
        </a:p>
      </dgm:t>
    </dgm:pt>
    <dgm:pt modelId="{8A6EB478-8889-4D70-A5CF-347952D7DFE9}" type="sibTrans" cxnId="{3017694A-70A0-4208-BB42-654CC2B4DF4B}">
      <dgm:prSet/>
      <dgm:spPr/>
      <dgm:t>
        <a:bodyPr/>
        <a:lstStyle/>
        <a:p>
          <a:endParaRPr lang="en-US"/>
        </a:p>
      </dgm:t>
    </dgm:pt>
    <dgm:pt modelId="{6DF0AF27-D576-4A54-8DBF-53A149799AFD}">
      <dgm:prSet/>
      <dgm:spPr/>
      <dgm:t>
        <a:bodyPr/>
        <a:lstStyle/>
        <a:p>
          <a:r>
            <a:rPr lang="fr-FR" baseline="0"/>
            <a:t>Objectif de prédiction</a:t>
          </a:r>
          <a:endParaRPr lang="en-US"/>
        </a:p>
      </dgm:t>
    </dgm:pt>
    <dgm:pt modelId="{4C4ECC83-D070-4E8F-BDA4-B39636B6F23E}" type="parTrans" cxnId="{2E9016B8-60CB-448C-B99A-CEB3BBA49492}">
      <dgm:prSet/>
      <dgm:spPr/>
      <dgm:t>
        <a:bodyPr/>
        <a:lstStyle/>
        <a:p>
          <a:endParaRPr lang="en-US"/>
        </a:p>
      </dgm:t>
    </dgm:pt>
    <dgm:pt modelId="{7AC90DC6-B35A-4B6C-BDED-816C711E10CA}" type="sibTrans" cxnId="{2E9016B8-60CB-448C-B99A-CEB3BBA49492}">
      <dgm:prSet/>
      <dgm:spPr/>
      <dgm:t>
        <a:bodyPr/>
        <a:lstStyle/>
        <a:p>
          <a:endParaRPr lang="en-US"/>
        </a:p>
      </dgm:t>
    </dgm:pt>
    <dgm:pt modelId="{6932BB5E-6EB3-465C-801F-0B19C49655D7}">
      <dgm:prSet/>
      <dgm:spPr/>
      <dgm:t>
        <a:bodyPr/>
        <a:lstStyle/>
        <a:p>
          <a:r>
            <a:rPr lang="fr-FR" baseline="0"/>
            <a:t>Réglage des paramètres</a:t>
          </a:r>
          <a:endParaRPr lang="en-US"/>
        </a:p>
      </dgm:t>
    </dgm:pt>
    <dgm:pt modelId="{FA554122-91AE-4F10-905E-522F46BA8D2E}" type="parTrans" cxnId="{407B87CD-AE0B-4E62-90D7-8E20F063C4C3}">
      <dgm:prSet/>
      <dgm:spPr/>
      <dgm:t>
        <a:bodyPr/>
        <a:lstStyle/>
        <a:p>
          <a:endParaRPr lang="en-US"/>
        </a:p>
      </dgm:t>
    </dgm:pt>
    <dgm:pt modelId="{E06F78F8-1252-4FDC-B6A1-BB4C9A804D4A}" type="sibTrans" cxnId="{407B87CD-AE0B-4E62-90D7-8E20F063C4C3}">
      <dgm:prSet/>
      <dgm:spPr/>
      <dgm:t>
        <a:bodyPr/>
        <a:lstStyle/>
        <a:p>
          <a:endParaRPr lang="en-US"/>
        </a:p>
      </dgm:t>
    </dgm:pt>
    <dgm:pt modelId="{EB5A5B6B-F8D4-409B-81CF-3B2611442746}">
      <dgm:prSet/>
      <dgm:spPr/>
      <dgm:t>
        <a:bodyPr/>
        <a:lstStyle/>
        <a:p>
          <a:r>
            <a:rPr lang="fr-FR" baseline="0"/>
            <a:t>Évaluation et généralisation </a:t>
          </a:r>
          <a:endParaRPr lang="en-US"/>
        </a:p>
      </dgm:t>
    </dgm:pt>
    <dgm:pt modelId="{E4728181-17B7-4FEF-A013-A604CBE110D9}" type="parTrans" cxnId="{D72ED3AF-1CBB-4DC8-A24F-ADB2FD19BADC}">
      <dgm:prSet/>
      <dgm:spPr/>
      <dgm:t>
        <a:bodyPr/>
        <a:lstStyle/>
        <a:p>
          <a:endParaRPr lang="en-US"/>
        </a:p>
      </dgm:t>
    </dgm:pt>
    <dgm:pt modelId="{BB0C6652-3EB1-47A0-B2A7-DE65FEA9FB29}" type="sibTrans" cxnId="{D72ED3AF-1CBB-4DC8-A24F-ADB2FD19BADC}">
      <dgm:prSet/>
      <dgm:spPr/>
      <dgm:t>
        <a:bodyPr/>
        <a:lstStyle/>
        <a:p>
          <a:endParaRPr lang="en-US"/>
        </a:p>
      </dgm:t>
    </dgm:pt>
    <dgm:pt modelId="{99C5A4D9-EDFE-429C-82A4-E631DA819B97}">
      <dgm:prSet/>
      <dgm:spPr/>
      <dgm:t>
        <a:bodyPr/>
        <a:lstStyle/>
        <a:p>
          <a:r>
            <a:rPr lang="fr-FR" baseline="0"/>
            <a:t>Types de problèmes</a:t>
          </a:r>
          <a:endParaRPr lang="en-US"/>
        </a:p>
      </dgm:t>
    </dgm:pt>
    <dgm:pt modelId="{C9C1ADBC-BF75-49BA-A296-787DA76CC17D}" type="parTrans" cxnId="{B85D9FF9-3E2B-4BCD-ADE8-25CE29EF9CE7}">
      <dgm:prSet/>
      <dgm:spPr/>
      <dgm:t>
        <a:bodyPr/>
        <a:lstStyle/>
        <a:p>
          <a:endParaRPr lang="en-US"/>
        </a:p>
      </dgm:t>
    </dgm:pt>
    <dgm:pt modelId="{672FA2D8-A467-40AE-A8AB-D08BD7DB5C7B}" type="sibTrans" cxnId="{B85D9FF9-3E2B-4BCD-ADE8-25CE29EF9CE7}">
      <dgm:prSet/>
      <dgm:spPr/>
      <dgm:t>
        <a:bodyPr/>
        <a:lstStyle/>
        <a:p>
          <a:endParaRPr lang="en-US"/>
        </a:p>
      </dgm:t>
    </dgm:pt>
    <dgm:pt modelId="{16EFE24F-6307-4371-8749-DAF02D8F5BB2}">
      <dgm:prSet/>
      <dgm:spPr/>
      <dgm:t>
        <a:bodyPr/>
        <a:lstStyle/>
        <a:p>
          <a:r>
            <a:rPr lang="fr-FR" baseline="0"/>
            <a:t>Feedback clair</a:t>
          </a:r>
          <a:endParaRPr lang="en-US"/>
        </a:p>
      </dgm:t>
    </dgm:pt>
    <dgm:pt modelId="{8351BBAE-E367-4176-BFCC-C3C2825C43F2}" type="parTrans" cxnId="{EF3F4FA5-55CE-4B0D-B94B-731972179D74}">
      <dgm:prSet/>
      <dgm:spPr/>
      <dgm:t>
        <a:bodyPr/>
        <a:lstStyle/>
        <a:p>
          <a:endParaRPr lang="en-US"/>
        </a:p>
      </dgm:t>
    </dgm:pt>
    <dgm:pt modelId="{B39918DF-3C3D-46BD-AC11-3E3C447B5A8C}" type="sibTrans" cxnId="{EF3F4FA5-55CE-4B0D-B94B-731972179D74}">
      <dgm:prSet/>
      <dgm:spPr/>
      <dgm:t>
        <a:bodyPr/>
        <a:lstStyle/>
        <a:p>
          <a:endParaRPr lang="en-US"/>
        </a:p>
      </dgm:t>
    </dgm:pt>
    <dgm:pt modelId="{212EC88C-036E-4630-99E3-21C1B8454021}">
      <dgm:prSet/>
      <dgm:spPr/>
      <dgm:t>
        <a:bodyPr/>
        <a:lstStyle/>
        <a:p>
          <a:r>
            <a:rPr lang="fr-FR" baseline="0"/>
            <a:t>Exigences en matière de données</a:t>
          </a:r>
          <a:endParaRPr lang="en-US"/>
        </a:p>
      </dgm:t>
    </dgm:pt>
    <dgm:pt modelId="{EDB77F5D-93BB-4A6B-A1C7-298FA5A6DE00}" type="parTrans" cxnId="{F1674E4B-DD6C-43CD-8ED9-CD45FBE94A90}">
      <dgm:prSet/>
      <dgm:spPr/>
      <dgm:t>
        <a:bodyPr/>
        <a:lstStyle/>
        <a:p>
          <a:endParaRPr lang="en-US"/>
        </a:p>
      </dgm:t>
    </dgm:pt>
    <dgm:pt modelId="{CE6B63F8-32E5-4B9A-A72A-BE53D6C05DEF}" type="sibTrans" cxnId="{F1674E4B-DD6C-43CD-8ED9-CD45FBE94A90}">
      <dgm:prSet/>
      <dgm:spPr/>
      <dgm:t>
        <a:bodyPr/>
        <a:lstStyle/>
        <a:p>
          <a:endParaRPr lang="en-US"/>
        </a:p>
      </dgm:t>
    </dgm:pt>
    <dgm:pt modelId="{62F77DA4-2553-49C3-866A-5461D57A04BB}" type="pres">
      <dgm:prSet presAssocID="{0B2874B1-B34B-4ED3-BF43-A0E95E2A5972}" presName="root" presStyleCnt="0">
        <dgm:presLayoutVars>
          <dgm:dir/>
          <dgm:resizeHandles val="exact"/>
        </dgm:presLayoutVars>
      </dgm:prSet>
      <dgm:spPr/>
    </dgm:pt>
    <dgm:pt modelId="{90054675-EF50-4FCD-99C0-FD79FB9FB5F1}" type="pres">
      <dgm:prSet presAssocID="{724D7E29-DB76-457F-B0FF-0E95F3121152}" presName="compNode" presStyleCnt="0"/>
      <dgm:spPr/>
    </dgm:pt>
    <dgm:pt modelId="{B04FFA8E-355B-4980-9202-45CCF8012650}" type="pres">
      <dgm:prSet presAssocID="{724D7E29-DB76-457F-B0FF-0E95F3121152}" presName="bgRect" presStyleLbl="bgShp" presStyleIdx="0" presStyleCnt="7"/>
      <dgm:spPr/>
    </dgm:pt>
    <dgm:pt modelId="{CAB97B11-4FE8-4EA6-A934-17A918AB0509}" type="pres">
      <dgm:prSet presAssocID="{724D7E29-DB76-457F-B0FF-0E95F3121152}"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962EA134-F376-4C4B-B380-4654BC025360}" type="pres">
      <dgm:prSet presAssocID="{724D7E29-DB76-457F-B0FF-0E95F3121152}" presName="spaceRect" presStyleCnt="0"/>
      <dgm:spPr/>
    </dgm:pt>
    <dgm:pt modelId="{D9A47E64-133D-418A-971D-EB430D292B6E}" type="pres">
      <dgm:prSet presAssocID="{724D7E29-DB76-457F-B0FF-0E95F3121152}" presName="parTx" presStyleLbl="revTx" presStyleIdx="0" presStyleCnt="7">
        <dgm:presLayoutVars>
          <dgm:chMax val="0"/>
          <dgm:chPref val="0"/>
        </dgm:presLayoutVars>
      </dgm:prSet>
      <dgm:spPr/>
    </dgm:pt>
    <dgm:pt modelId="{16A54167-F1AB-4494-B704-AFC73919E39A}" type="pres">
      <dgm:prSet presAssocID="{8A6EB478-8889-4D70-A5CF-347952D7DFE9}" presName="sibTrans" presStyleCnt="0"/>
      <dgm:spPr/>
    </dgm:pt>
    <dgm:pt modelId="{E069111D-40A4-4613-902D-7A883493EECE}" type="pres">
      <dgm:prSet presAssocID="{6DF0AF27-D576-4A54-8DBF-53A149799AFD}" presName="compNode" presStyleCnt="0"/>
      <dgm:spPr/>
    </dgm:pt>
    <dgm:pt modelId="{7E4DA744-084B-4E35-9835-6A412A03B581}" type="pres">
      <dgm:prSet presAssocID="{6DF0AF27-D576-4A54-8DBF-53A149799AFD}" presName="bgRect" presStyleLbl="bgShp" presStyleIdx="1" presStyleCnt="7"/>
      <dgm:spPr/>
    </dgm:pt>
    <dgm:pt modelId="{DAFB2952-923D-4847-B41F-871387B0AA73}" type="pres">
      <dgm:prSet presAssocID="{6DF0AF27-D576-4A54-8DBF-53A149799AFD}"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lle"/>
        </a:ext>
      </dgm:extLst>
    </dgm:pt>
    <dgm:pt modelId="{07160DEE-70BB-4756-9554-5645B0F7399B}" type="pres">
      <dgm:prSet presAssocID="{6DF0AF27-D576-4A54-8DBF-53A149799AFD}" presName="spaceRect" presStyleCnt="0"/>
      <dgm:spPr/>
    </dgm:pt>
    <dgm:pt modelId="{E13FC12C-EC8A-47C3-827A-F2796F6D4BA9}" type="pres">
      <dgm:prSet presAssocID="{6DF0AF27-D576-4A54-8DBF-53A149799AFD}" presName="parTx" presStyleLbl="revTx" presStyleIdx="1" presStyleCnt="7">
        <dgm:presLayoutVars>
          <dgm:chMax val="0"/>
          <dgm:chPref val="0"/>
        </dgm:presLayoutVars>
      </dgm:prSet>
      <dgm:spPr/>
    </dgm:pt>
    <dgm:pt modelId="{6F4EDF98-EFD1-45CE-965E-5636DE8FE0DC}" type="pres">
      <dgm:prSet presAssocID="{7AC90DC6-B35A-4B6C-BDED-816C711E10CA}" presName="sibTrans" presStyleCnt="0"/>
      <dgm:spPr/>
    </dgm:pt>
    <dgm:pt modelId="{1EBC6285-B7E5-4677-A6EA-F1AD4E987113}" type="pres">
      <dgm:prSet presAssocID="{6932BB5E-6EB3-465C-801F-0B19C49655D7}" presName="compNode" presStyleCnt="0"/>
      <dgm:spPr/>
    </dgm:pt>
    <dgm:pt modelId="{9E4A2AE3-3AF3-4967-B0A6-F5A878C15EB1}" type="pres">
      <dgm:prSet presAssocID="{6932BB5E-6EB3-465C-801F-0B19C49655D7}" presName="bgRect" presStyleLbl="bgShp" presStyleIdx="2" presStyleCnt="7"/>
      <dgm:spPr/>
    </dgm:pt>
    <dgm:pt modelId="{667BBA63-0B35-4649-B988-FC648458A5B0}" type="pres">
      <dgm:prSet presAssocID="{6932BB5E-6EB3-465C-801F-0B19C49655D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ingle gear"/>
        </a:ext>
      </dgm:extLst>
    </dgm:pt>
    <dgm:pt modelId="{788A25BD-6F3E-4994-9DB0-11620630D9C0}" type="pres">
      <dgm:prSet presAssocID="{6932BB5E-6EB3-465C-801F-0B19C49655D7}" presName="spaceRect" presStyleCnt="0"/>
      <dgm:spPr/>
    </dgm:pt>
    <dgm:pt modelId="{F9B20C0D-CDAA-4886-989C-B2034BFBE5F0}" type="pres">
      <dgm:prSet presAssocID="{6932BB5E-6EB3-465C-801F-0B19C49655D7}" presName="parTx" presStyleLbl="revTx" presStyleIdx="2" presStyleCnt="7">
        <dgm:presLayoutVars>
          <dgm:chMax val="0"/>
          <dgm:chPref val="0"/>
        </dgm:presLayoutVars>
      </dgm:prSet>
      <dgm:spPr/>
    </dgm:pt>
    <dgm:pt modelId="{86494CF2-2C03-4B1D-89BD-2B37339A4BA9}" type="pres">
      <dgm:prSet presAssocID="{E06F78F8-1252-4FDC-B6A1-BB4C9A804D4A}" presName="sibTrans" presStyleCnt="0"/>
      <dgm:spPr/>
    </dgm:pt>
    <dgm:pt modelId="{1BF11D57-0823-4CAF-A8A4-97AA3E924519}" type="pres">
      <dgm:prSet presAssocID="{EB5A5B6B-F8D4-409B-81CF-3B2611442746}" presName="compNode" presStyleCnt="0"/>
      <dgm:spPr/>
    </dgm:pt>
    <dgm:pt modelId="{91E63B3C-F976-4EE7-A642-F24F09E4CAA1}" type="pres">
      <dgm:prSet presAssocID="{EB5A5B6B-F8D4-409B-81CF-3B2611442746}" presName="bgRect" presStyleLbl="bgShp" presStyleIdx="3" presStyleCnt="7"/>
      <dgm:spPr/>
    </dgm:pt>
    <dgm:pt modelId="{0B15B6CF-F9F8-4061-A57A-BCA091725A79}" type="pres">
      <dgm:prSet presAssocID="{EB5A5B6B-F8D4-409B-81CF-3B261144274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che"/>
        </a:ext>
      </dgm:extLst>
    </dgm:pt>
    <dgm:pt modelId="{07106897-1180-4BA7-B910-1E50C35AF431}" type="pres">
      <dgm:prSet presAssocID="{EB5A5B6B-F8D4-409B-81CF-3B2611442746}" presName="spaceRect" presStyleCnt="0"/>
      <dgm:spPr/>
    </dgm:pt>
    <dgm:pt modelId="{820BDD67-26B3-4BE0-9553-691299ED99B5}" type="pres">
      <dgm:prSet presAssocID="{EB5A5B6B-F8D4-409B-81CF-3B2611442746}" presName="parTx" presStyleLbl="revTx" presStyleIdx="3" presStyleCnt="7">
        <dgm:presLayoutVars>
          <dgm:chMax val="0"/>
          <dgm:chPref val="0"/>
        </dgm:presLayoutVars>
      </dgm:prSet>
      <dgm:spPr/>
    </dgm:pt>
    <dgm:pt modelId="{0D57F1AB-8B12-45A7-A3FC-47EFCAA1B8A3}" type="pres">
      <dgm:prSet presAssocID="{BB0C6652-3EB1-47A0-B2A7-DE65FEA9FB29}" presName="sibTrans" presStyleCnt="0"/>
      <dgm:spPr/>
    </dgm:pt>
    <dgm:pt modelId="{4F96978B-0713-487F-AEA5-CC04DFCB18A3}" type="pres">
      <dgm:prSet presAssocID="{99C5A4D9-EDFE-429C-82A4-E631DA819B97}" presName="compNode" presStyleCnt="0"/>
      <dgm:spPr/>
    </dgm:pt>
    <dgm:pt modelId="{9C4D0316-8CFD-4CD7-A183-063D9F9F42EA}" type="pres">
      <dgm:prSet presAssocID="{99C5A4D9-EDFE-429C-82A4-E631DA819B97}" presName="bgRect" presStyleLbl="bgShp" presStyleIdx="4" presStyleCnt="7"/>
      <dgm:spPr/>
    </dgm:pt>
    <dgm:pt modelId="{64193CEF-93B2-481D-A920-9369D10AFC1C}" type="pres">
      <dgm:prSet presAssocID="{99C5A4D9-EDFE-429C-82A4-E631DA819B9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vertissement"/>
        </a:ext>
      </dgm:extLst>
    </dgm:pt>
    <dgm:pt modelId="{4D5597B4-5D9C-4F78-A058-5D1395928A3F}" type="pres">
      <dgm:prSet presAssocID="{99C5A4D9-EDFE-429C-82A4-E631DA819B97}" presName="spaceRect" presStyleCnt="0"/>
      <dgm:spPr/>
    </dgm:pt>
    <dgm:pt modelId="{FC5B0B67-85C8-4096-B0D6-41039BADC896}" type="pres">
      <dgm:prSet presAssocID="{99C5A4D9-EDFE-429C-82A4-E631DA819B97}" presName="parTx" presStyleLbl="revTx" presStyleIdx="4" presStyleCnt="7">
        <dgm:presLayoutVars>
          <dgm:chMax val="0"/>
          <dgm:chPref val="0"/>
        </dgm:presLayoutVars>
      </dgm:prSet>
      <dgm:spPr/>
    </dgm:pt>
    <dgm:pt modelId="{400562E2-40DE-4270-99A2-60A1E3D6D150}" type="pres">
      <dgm:prSet presAssocID="{672FA2D8-A467-40AE-A8AB-D08BD7DB5C7B}" presName="sibTrans" presStyleCnt="0"/>
      <dgm:spPr/>
    </dgm:pt>
    <dgm:pt modelId="{DEB3BDEC-F020-462E-AC04-21B077F6118C}" type="pres">
      <dgm:prSet presAssocID="{16EFE24F-6307-4371-8749-DAF02D8F5BB2}" presName="compNode" presStyleCnt="0"/>
      <dgm:spPr/>
    </dgm:pt>
    <dgm:pt modelId="{F0FEE902-6FD3-4422-B4F6-98A792C947A1}" type="pres">
      <dgm:prSet presAssocID="{16EFE24F-6307-4371-8749-DAF02D8F5BB2}" presName="bgRect" presStyleLbl="bgShp" presStyleIdx="5" presStyleCnt="7"/>
      <dgm:spPr/>
    </dgm:pt>
    <dgm:pt modelId="{3D537F3E-9673-44F8-B950-28B3C021CFF6}" type="pres">
      <dgm:prSet presAssocID="{16EFE24F-6307-4371-8749-DAF02D8F5BB2}"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at"/>
        </a:ext>
      </dgm:extLst>
    </dgm:pt>
    <dgm:pt modelId="{B0CABAB0-043E-4D1C-9A88-53E1D0E53EDC}" type="pres">
      <dgm:prSet presAssocID="{16EFE24F-6307-4371-8749-DAF02D8F5BB2}" presName="spaceRect" presStyleCnt="0"/>
      <dgm:spPr/>
    </dgm:pt>
    <dgm:pt modelId="{ADFAC1C9-060B-495F-8FD1-CF6BA7C6428E}" type="pres">
      <dgm:prSet presAssocID="{16EFE24F-6307-4371-8749-DAF02D8F5BB2}" presName="parTx" presStyleLbl="revTx" presStyleIdx="5" presStyleCnt="7">
        <dgm:presLayoutVars>
          <dgm:chMax val="0"/>
          <dgm:chPref val="0"/>
        </dgm:presLayoutVars>
      </dgm:prSet>
      <dgm:spPr/>
    </dgm:pt>
    <dgm:pt modelId="{561FBE4F-4FF0-4852-A9F5-BF610606A4D2}" type="pres">
      <dgm:prSet presAssocID="{B39918DF-3C3D-46BD-AC11-3E3C447B5A8C}" presName="sibTrans" presStyleCnt="0"/>
      <dgm:spPr/>
    </dgm:pt>
    <dgm:pt modelId="{1F6EA9DB-D5A4-4C55-A6D5-F3ABD377B1E0}" type="pres">
      <dgm:prSet presAssocID="{212EC88C-036E-4630-99E3-21C1B8454021}" presName="compNode" presStyleCnt="0"/>
      <dgm:spPr/>
    </dgm:pt>
    <dgm:pt modelId="{6AC4DA04-B139-4439-B626-074D3FA4026D}" type="pres">
      <dgm:prSet presAssocID="{212EC88C-036E-4630-99E3-21C1B8454021}" presName="bgRect" presStyleLbl="bgShp" presStyleIdx="6" presStyleCnt="7"/>
      <dgm:spPr/>
    </dgm:pt>
    <dgm:pt modelId="{C2D0B990-D58D-41D3-A58B-6269A8E97278}" type="pres">
      <dgm:prSet presAssocID="{212EC88C-036E-4630-99E3-21C1B8454021}"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ase de données"/>
        </a:ext>
      </dgm:extLst>
    </dgm:pt>
    <dgm:pt modelId="{E63C55A9-4305-4066-BA1D-9C19C2901316}" type="pres">
      <dgm:prSet presAssocID="{212EC88C-036E-4630-99E3-21C1B8454021}" presName="spaceRect" presStyleCnt="0"/>
      <dgm:spPr/>
    </dgm:pt>
    <dgm:pt modelId="{A56AE9CF-4483-4376-8894-8638ABEFF431}" type="pres">
      <dgm:prSet presAssocID="{212EC88C-036E-4630-99E3-21C1B8454021}" presName="parTx" presStyleLbl="revTx" presStyleIdx="6" presStyleCnt="7">
        <dgm:presLayoutVars>
          <dgm:chMax val="0"/>
          <dgm:chPref val="0"/>
        </dgm:presLayoutVars>
      </dgm:prSet>
      <dgm:spPr/>
    </dgm:pt>
  </dgm:ptLst>
  <dgm:cxnLst>
    <dgm:cxn modelId="{9181F447-2B89-4AA9-904F-3F02C163823B}" type="presOf" srcId="{6DF0AF27-D576-4A54-8DBF-53A149799AFD}" destId="{E13FC12C-EC8A-47C3-827A-F2796F6D4BA9}" srcOrd="0" destOrd="0" presId="urn:microsoft.com/office/officeart/2018/2/layout/IconVerticalSolidList"/>
    <dgm:cxn modelId="{3017694A-70A0-4208-BB42-654CC2B4DF4B}" srcId="{0B2874B1-B34B-4ED3-BF43-A0E95E2A5972}" destId="{724D7E29-DB76-457F-B0FF-0E95F3121152}" srcOrd="0" destOrd="0" parTransId="{9FC3B8D8-F86E-4A22-B970-56B142F56E29}" sibTransId="{8A6EB478-8889-4D70-A5CF-347952D7DFE9}"/>
    <dgm:cxn modelId="{F1674E4B-DD6C-43CD-8ED9-CD45FBE94A90}" srcId="{0B2874B1-B34B-4ED3-BF43-A0E95E2A5972}" destId="{212EC88C-036E-4630-99E3-21C1B8454021}" srcOrd="6" destOrd="0" parTransId="{EDB77F5D-93BB-4A6B-A1C7-298FA5A6DE00}" sibTransId="{CE6B63F8-32E5-4B9A-A72A-BE53D6C05DEF}"/>
    <dgm:cxn modelId="{7007936F-9128-42B6-AD7B-77DEA7470691}" type="presOf" srcId="{16EFE24F-6307-4371-8749-DAF02D8F5BB2}" destId="{ADFAC1C9-060B-495F-8FD1-CF6BA7C6428E}" srcOrd="0" destOrd="0" presId="urn:microsoft.com/office/officeart/2018/2/layout/IconVerticalSolidList"/>
    <dgm:cxn modelId="{77CD8D50-81F9-442E-9C42-33FAF613371A}" type="presOf" srcId="{724D7E29-DB76-457F-B0FF-0E95F3121152}" destId="{D9A47E64-133D-418A-971D-EB430D292B6E}" srcOrd="0" destOrd="0" presId="urn:microsoft.com/office/officeart/2018/2/layout/IconVerticalSolidList"/>
    <dgm:cxn modelId="{24FC8B95-E269-43AC-AD80-A820E8F1C2EB}" type="presOf" srcId="{212EC88C-036E-4630-99E3-21C1B8454021}" destId="{A56AE9CF-4483-4376-8894-8638ABEFF431}" srcOrd="0" destOrd="0" presId="urn:microsoft.com/office/officeart/2018/2/layout/IconVerticalSolidList"/>
    <dgm:cxn modelId="{EF3F4FA5-55CE-4B0D-B94B-731972179D74}" srcId="{0B2874B1-B34B-4ED3-BF43-A0E95E2A5972}" destId="{16EFE24F-6307-4371-8749-DAF02D8F5BB2}" srcOrd="5" destOrd="0" parTransId="{8351BBAE-E367-4176-BFCC-C3C2825C43F2}" sibTransId="{B39918DF-3C3D-46BD-AC11-3E3C447B5A8C}"/>
    <dgm:cxn modelId="{D72ED3AF-1CBB-4DC8-A24F-ADB2FD19BADC}" srcId="{0B2874B1-B34B-4ED3-BF43-A0E95E2A5972}" destId="{EB5A5B6B-F8D4-409B-81CF-3B2611442746}" srcOrd="3" destOrd="0" parTransId="{E4728181-17B7-4FEF-A013-A604CBE110D9}" sibTransId="{BB0C6652-3EB1-47A0-B2A7-DE65FEA9FB29}"/>
    <dgm:cxn modelId="{E21A6DB1-9233-4958-A305-9D3E39018B63}" type="presOf" srcId="{0B2874B1-B34B-4ED3-BF43-A0E95E2A5972}" destId="{62F77DA4-2553-49C3-866A-5461D57A04BB}" srcOrd="0" destOrd="0" presId="urn:microsoft.com/office/officeart/2018/2/layout/IconVerticalSolidList"/>
    <dgm:cxn modelId="{8FB264B5-D3A9-405C-A5AD-925D5AB71C5F}" type="presOf" srcId="{99C5A4D9-EDFE-429C-82A4-E631DA819B97}" destId="{FC5B0B67-85C8-4096-B0D6-41039BADC896}" srcOrd="0" destOrd="0" presId="urn:microsoft.com/office/officeart/2018/2/layout/IconVerticalSolidList"/>
    <dgm:cxn modelId="{2E9016B8-60CB-448C-B99A-CEB3BBA49492}" srcId="{0B2874B1-B34B-4ED3-BF43-A0E95E2A5972}" destId="{6DF0AF27-D576-4A54-8DBF-53A149799AFD}" srcOrd="1" destOrd="0" parTransId="{4C4ECC83-D070-4E8F-BDA4-B39636B6F23E}" sibTransId="{7AC90DC6-B35A-4B6C-BDED-816C711E10CA}"/>
    <dgm:cxn modelId="{407B87CD-AE0B-4E62-90D7-8E20F063C4C3}" srcId="{0B2874B1-B34B-4ED3-BF43-A0E95E2A5972}" destId="{6932BB5E-6EB3-465C-801F-0B19C49655D7}" srcOrd="2" destOrd="0" parTransId="{FA554122-91AE-4F10-905E-522F46BA8D2E}" sibTransId="{E06F78F8-1252-4FDC-B6A1-BB4C9A804D4A}"/>
    <dgm:cxn modelId="{BBFA0AD9-BAFF-42C5-8D48-53C439C971BF}" type="presOf" srcId="{EB5A5B6B-F8D4-409B-81CF-3B2611442746}" destId="{820BDD67-26B3-4BE0-9553-691299ED99B5}" srcOrd="0" destOrd="0" presId="urn:microsoft.com/office/officeart/2018/2/layout/IconVerticalSolidList"/>
    <dgm:cxn modelId="{9AC7AEF7-0EE0-43F1-8B76-92FE3BA16C83}" type="presOf" srcId="{6932BB5E-6EB3-465C-801F-0B19C49655D7}" destId="{F9B20C0D-CDAA-4886-989C-B2034BFBE5F0}" srcOrd="0" destOrd="0" presId="urn:microsoft.com/office/officeart/2018/2/layout/IconVerticalSolidList"/>
    <dgm:cxn modelId="{B85D9FF9-3E2B-4BCD-ADE8-25CE29EF9CE7}" srcId="{0B2874B1-B34B-4ED3-BF43-A0E95E2A5972}" destId="{99C5A4D9-EDFE-429C-82A4-E631DA819B97}" srcOrd="4" destOrd="0" parTransId="{C9C1ADBC-BF75-49BA-A296-787DA76CC17D}" sibTransId="{672FA2D8-A467-40AE-A8AB-D08BD7DB5C7B}"/>
    <dgm:cxn modelId="{98A677F8-5DF1-47A9-BBA0-5D4F5566ABFF}" type="presParOf" srcId="{62F77DA4-2553-49C3-866A-5461D57A04BB}" destId="{90054675-EF50-4FCD-99C0-FD79FB9FB5F1}" srcOrd="0" destOrd="0" presId="urn:microsoft.com/office/officeart/2018/2/layout/IconVerticalSolidList"/>
    <dgm:cxn modelId="{8CAB48B5-9105-4163-A65F-58823642B989}" type="presParOf" srcId="{90054675-EF50-4FCD-99C0-FD79FB9FB5F1}" destId="{B04FFA8E-355B-4980-9202-45CCF8012650}" srcOrd="0" destOrd="0" presId="urn:microsoft.com/office/officeart/2018/2/layout/IconVerticalSolidList"/>
    <dgm:cxn modelId="{F95A8CC9-D532-4CB9-9B4D-CF518AF7B474}" type="presParOf" srcId="{90054675-EF50-4FCD-99C0-FD79FB9FB5F1}" destId="{CAB97B11-4FE8-4EA6-A934-17A918AB0509}" srcOrd="1" destOrd="0" presId="urn:microsoft.com/office/officeart/2018/2/layout/IconVerticalSolidList"/>
    <dgm:cxn modelId="{E35E2184-8710-4904-8246-1FF3C0EE3042}" type="presParOf" srcId="{90054675-EF50-4FCD-99C0-FD79FB9FB5F1}" destId="{962EA134-F376-4C4B-B380-4654BC025360}" srcOrd="2" destOrd="0" presId="urn:microsoft.com/office/officeart/2018/2/layout/IconVerticalSolidList"/>
    <dgm:cxn modelId="{F650D245-29D6-49D8-ABCF-E277FEF37E30}" type="presParOf" srcId="{90054675-EF50-4FCD-99C0-FD79FB9FB5F1}" destId="{D9A47E64-133D-418A-971D-EB430D292B6E}" srcOrd="3" destOrd="0" presId="urn:microsoft.com/office/officeart/2018/2/layout/IconVerticalSolidList"/>
    <dgm:cxn modelId="{3F016353-FE9B-4DA5-8CCB-F89FF2DB19D8}" type="presParOf" srcId="{62F77DA4-2553-49C3-866A-5461D57A04BB}" destId="{16A54167-F1AB-4494-B704-AFC73919E39A}" srcOrd="1" destOrd="0" presId="urn:microsoft.com/office/officeart/2018/2/layout/IconVerticalSolidList"/>
    <dgm:cxn modelId="{B16043C5-4556-4247-8418-A5C8DF06003B}" type="presParOf" srcId="{62F77DA4-2553-49C3-866A-5461D57A04BB}" destId="{E069111D-40A4-4613-902D-7A883493EECE}" srcOrd="2" destOrd="0" presId="urn:microsoft.com/office/officeart/2018/2/layout/IconVerticalSolidList"/>
    <dgm:cxn modelId="{CD08FEB5-429B-4E3C-9DCC-60B328304C77}" type="presParOf" srcId="{E069111D-40A4-4613-902D-7A883493EECE}" destId="{7E4DA744-084B-4E35-9835-6A412A03B581}" srcOrd="0" destOrd="0" presId="urn:microsoft.com/office/officeart/2018/2/layout/IconVerticalSolidList"/>
    <dgm:cxn modelId="{56A15AB9-842B-417A-8CB5-514CD9192975}" type="presParOf" srcId="{E069111D-40A4-4613-902D-7A883493EECE}" destId="{DAFB2952-923D-4847-B41F-871387B0AA73}" srcOrd="1" destOrd="0" presId="urn:microsoft.com/office/officeart/2018/2/layout/IconVerticalSolidList"/>
    <dgm:cxn modelId="{E5FD6398-B33A-4D36-A2FA-7A383B1121B4}" type="presParOf" srcId="{E069111D-40A4-4613-902D-7A883493EECE}" destId="{07160DEE-70BB-4756-9554-5645B0F7399B}" srcOrd="2" destOrd="0" presId="urn:microsoft.com/office/officeart/2018/2/layout/IconVerticalSolidList"/>
    <dgm:cxn modelId="{6FFF3F57-77F8-4507-A590-87A94A2FA7E5}" type="presParOf" srcId="{E069111D-40A4-4613-902D-7A883493EECE}" destId="{E13FC12C-EC8A-47C3-827A-F2796F6D4BA9}" srcOrd="3" destOrd="0" presId="urn:microsoft.com/office/officeart/2018/2/layout/IconVerticalSolidList"/>
    <dgm:cxn modelId="{D86D2682-79B5-4500-B2C4-C3C2AF5D6138}" type="presParOf" srcId="{62F77DA4-2553-49C3-866A-5461D57A04BB}" destId="{6F4EDF98-EFD1-45CE-965E-5636DE8FE0DC}" srcOrd="3" destOrd="0" presId="urn:microsoft.com/office/officeart/2018/2/layout/IconVerticalSolidList"/>
    <dgm:cxn modelId="{FBFE8600-4075-45A0-B974-0EB7C6075043}" type="presParOf" srcId="{62F77DA4-2553-49C3-866A-5461D57A04BB}" destId="{1EBC6285-B7E5-4677-A6EA-F1AD4E987113}" srcOrd="4" destOrd="0" presId="urn:microsoft.com/office/officeart/2018/2/layout/IconVerticalSolidList"/>
    <dgm:cxn modelId="{7A2AC1C2-80B2-4A1E-891E-ECEB48112CB9}" type="presParOf" srcId="{1EBC6285-B7E5-4677-A6EA-F1AD4E987113}" destId="{9E4A2AE3-3AF3-4967-B0A6-F5A878C15EB1}" srcOrd="0" destOrd="0" presId="urn:microsoft.com/office/officeart/2018/2/layout/IconVerticalSolidList"/>
    <dgm:cxn modelId="{F7671C79-FF28-4462-B58C-D0EE50C615F8}" type="presParOf" srcId="{1EBC6285-B7E5-4677-A6EA-F1AD4E987113}" destId="{667BBA63-0B35-4649-B988-FC648458A5B0}" srcOrd="1" destOrd="0" presId="urn:microsoft.com/office/officeart/2018/2/layout/IconVerticalSolidList"/>
    <dgm:cxn modelId="{D3AB4FA1-3403-4B42-8484-02910401277A}" type="presParOf" srcId="{1EBC6285-B7E5-4677-A6EA-F1AD4E987113}" destId="{788A25BD-6F3E-4994-9DB0-11620630D9C0}" srcOrd="2" destOrd="0" presId="urn:microsoft.com/office/officeart/2018/2/layout/IconVerticalSolidList"/>
    <dgm:cxn modelId="{AA89A015-D870-498D-9525-A4A5E014A8A4}" type="presParOf" srcId="{1EBC6285-B7E5-4677-A6EA-F1AD4E987113}" destId="{F9B20C0D-CDAA-4886-989C-B2034BFBE5F0}" srcOrd="3" destOrd="0" presId="urn:microsoft.com/office/officeart/2018/2/layout/IconVerticalSolidList"/>
    <dgm:cxn modelId="{0235342F-D5EE-44BA-BEF2-8417A298BA51}" type="presParOf" srcId="{62F77DA4-2553-49C3-866A-5461D57A04BB}" destId="{86494CF2-2C03-4B1D-89BD-2B37339A4BA9}" srcOrd="5" destOrd="0" presId="urn:microsoft.com/office/officeart/2018/2/layout/IconVerticalSolidList"/>
    <dgm:cxn modelId="{92DBB574-46EF-4FE6-9B29-8EA19EB53046}" type="presParOf" srcId="{62F77DA4-2553-49C3-866A-5461D57A04BB}" destId="{1BF11D57-0823-4CAF-A8A4-97AA3E924519}" srcOrd="6" destOrd="0" presId="urn:microsoft.com/office/officeart/2018/2/layout/IconVerticalSolidList"/>
    <dgm:cxn modelId="{D3CDCCA3-7F54-48A5-846D-ED3E02868ED8}" type="presParOf" srcId="{1BF11D57-0823-4CAF-A8A4-97AA3E924519}" destId="{91E63B3C-F976-4EE7-A642-F24F09E4CAA1}" srcOrd="0" destOrd="0" presId="urn:microsoft.com/office/officeart/2018/2/layout/IconVerticalSolidList"/>
    <dgm:cxn modelId="{08CD4EA3-9848-4776-B941-78153D85EFE8}" type="presParOf" srcId="{1BF11D57-0823-4CAF-A8A4-97AA3E924519}" destId="{0B15B6CF-F9F8-4061-A57A-BCA091725A79}" srcOrd="1" destOrd="0" presId="urn:microsoft.com/office/officeart/2018/2/layout/IconVerticalSolidList"/>
    <dgm:cxn modelId="{78D7B4D1-E15B-4205-9FBD-436F3D1F23B3}" type="presParOf" srcId="{1BF11D57-0823-4CAF-A8A4-97AA3E924519}" destId="{07106897-1180-4BA7-B910-1E50C35AF431}" srcOrd="2" destOrd="0" presId="urn:microsoft.com/office/officeart/2018/2/layout/IconVerticalSolidList"/>
    <dgm:cxn modelId="{84017541-61D5-4B5E-9343-916D9B09994D}" type="presParOf" srcId="{1BF11D57-0823-4CAF-A8A4-97AA3E924519}" destId="{820BDD67-26B3-4BE0-9553-691299ED99B5}" srcOrd="3" destOrd="0" presId="urn:microsoft.com/office/officeart/2018/2/layout/IconVerticalSolidList"/>
    <dgm:cxn modelId="{006DA9EC-89D1-47A9-AD3A-C0C73EB098A5}" type="presParOf" srcId="{62F77DA4-2553-49C3-866A-5461D57A04BB}" destId="{0D57F1AB-8B12-45A7-A3FC-47EFCAA1B8A3}" srcOrd="7" destOrd="0" presId="urn:microsoft.com/office/officeart/2018/2/layout/IconVerticalSolidList"/>
    <dgm:cxn modelId="{D4A1ABC1-C499-4A84-A750-1466DE25B480}" type="presParOf" srcId="{62F77DA4-2553-49C3-866A-5461D57A04BB}" destId="{4F96978B-0713-487F-AEA5-CC04DFCB18A3}" srcOrd="8" destOrd="0" presId="urn:microsoft.com/office/officeart/2018/2/layout/IconVerticalSolidList"/>
    <dgm:cxn modelId="{FE2D5957-546A-4BF0-8573-AD92E92CD869}" type="presParOf" srcId="{4F96978B-0713-487F-AEA5-CC04DFCB18A3}" destId="{9C4D0316-8CFD-4CD7-A183-063D9F9F42EA}" srcOrd="0" destOrd="0" presId="urn:microsoft.com/office/officeart/2018/2/layout/IconVerticalSolidList"/>
    <dgm:cxn modelId="{E836FE69-62D4-40C2-AD46-1883F4C0B0D5}" type="presParOf" srcId="{4F96978B-0713-487F-AEA5-CC04DFCB18A3}" destId="{64193CEF-93B2-481D-A920-9369D10AFC1C}" srcOrd="1" destOrd="0" presId="urn:microsoft.com/office/officeart/2018/2/layout/IconVerticalSolidList"/>
    <dgm:cxn modelId="{59A5C47E-AB17-4D4A-8911-925747387870}" type="presParOf" srcId="{4F96978B-0713-487F-AEA5-CC04DFCB18A3}" destId="{4D5597B4-5D9C-4F78-A058-5D1395928A3F}" srcOrd="2" destOrd="0" presId="urn:microsoft.com/office/officeart/2018/2/layout/IconVerticalSolidList"/>
    <dgm:cxn modelId="{EDAF9B38-CBBD-4506-B238-4566AD2274C3}" type="presParOf" srcId="{4F96978B-0713-487F-AEA5-CC04DFCB18A3}" destId="{FC5B0B67-85C8-4096-B0D6-41039BADC896}" srcOrd="3" destOrd="0" presId="urn:microsoft.com/office/officeart/2018/2/layout/IconVerticalSolidList"/>
    <dgm:cxn modelId="{2551D237-C36B-4D39-B0B1-1CFC731DF59A}" type="presParOf" srcId="{62F77DA4-2553-49C3-866A-5461D57A04BB}" destId="{400562E2-40DE-4270-99A2-60A1E3D6D150}" srcOrd="9" destOrd="0" presId="urn:microsoft.com/office/officeart/2018/2/layout/IconVerticalSolidList"/>
    <dgm:cxn modelId="{5CC772B2-09DD-4AD8-9461-FEE6A7064826}" type="presParOf" srcId="{62F77DA4-2553-49C3-866A-5461D57A04BB}" destId="{DEB3BDEC-F020-462E-AC04-21B077F6118C}" srcOrd="10" destOrd="0" presId="urn:microsoft.com/office/officeart/2018/2/layout/IconVerticalSolidList"/>
    <dgm:cxn modelId="{FBB167ED-3C5E-49A8-88A7-06D9ADE7D0C2}" type="presParOf" srcId="{DEB3BDEC-F020-462E-AC04-21B077F6118C}" destId="{F0FEE902-6FD3-4422-B4F6-98A792C947A1}" srcOrd="0" destOrd="0" presId="urn:microsoft.com/office/officeart/2018/2/layout/IconVerticalSolidList"/>
    <dgm:cxn modelId="{3EBA4522-9CDF-498E-9092-6B50DD3695FB}" type="presParOf" srcId="{DEB3BDEC-F020-462E-AC04-21B077F6118C}" destId="{3D537F3E-9673-44F8-B950-28B3C021CFF6}" srcOrd="1" destOrd="0" presId="urn:microsoft.com/office/officeart/2018/2/layout/IconVerticalSolidList"/>
    <dgm:cxn modelId="{91ADB200-C599-4487-8907-D3CBA74EF9D2}" type="presParOf" srcId="{DEB3BDEC-F020-462E-AC04-21B077F6118C}" destId="{B0CABAB0-043E-4D1C-9A88-53E1D0E53EDC}" srcOrd="2" destOrd="0" presId="urn:microsoft.com/office/officeart/2018/2/layout/IconVerticalSolidList"/>
    <dgm:cxn modelId="{2771D9A9-650A-4431-9348-284BAA974AD2}" type="presParOf" srcId="{DEB3BDEC-F020-462E-AC04-21B077F6118C}" destId="{ADFAC1C9-060B-495F-8FD1-CF6BA7C6428E}" srcOrd="3" destOrd="0" presId="urn:microsoft.com/office/officeart/2018/2/layout/IconVerticalSolidList"/>
    <dgm:cxn modelId="{F42566A5-1B45-4EC3-BA91-6CC3CC8D77DC}" type="presParOf" srcId="{62F77DA4-2553-49C3-866A-5461D57A04BB}" destId="{561FBE4F-4FF0-4852-A9F5-BF610606A4D2}" srcOrd="11" destOrd="0" presId="urn:microsoft.com/office/officeart/2018/2/layout/IconVerticalSolidList"/>
    <dgm:cxn modelId="{E24C6BC9-129C-4063-BC1C-B9E9D06869BD}" type="presParOf" srcId="{62F77DA4-2553-49C3-866A-5461D57A04BB}" destId="{1F6EA9DB-D5A4-4C55-A6D5-F3ABD377B1E0}" srcOrd="12" destOrd="0" presId="urn:microsoft.com/office/officeart/2018/2/layout/IconVerticalSolidList"/>
    <dgm:cxn modelId="{DE538789-8362-4816-92F3-AE5FC889BA32}" type="presParOf" srcId="{1F6EA9DB-D5A4-4C55-A6D5-F3ABD377B1E0}" destId="{6AC4DA04-B139-4439-B626-074D3FA4026D}" srcOrd="0" destOrd="0" presId="urn:microsoft.com/office/officeart/2018/2/layout/IconVerticalSolidList"/>
    <dgm:cxn modelId="{727BE8AD-221A-471A-B0B1-4FC2BE65BC09}" type="presParOf" srcId="{1F6EA9DB-D5A4-4C55-A6D5-F3ABD377B1E0}" destId="{C2D0B990-D58D-41D3-A58B-6269A8E97278}" srcOrd="1" destOrd="0" presId="urn:microsoft.com/office/officeart/2018/2/layout/IconVerticalSolidList"/>
    <dgm:cxn modelId="{71D380C6-0C64-4844-8891-3D569736A885}" type="presParOf" srcId="{1F6EA9DB-D5A4-4C55-A6D5-F3ABD377B1E0}" destId="{E63C55A9-4305-4066-BA1D-9C19C2901316}" srcOrd="2" destOrd="0" presId="urn:microsoft.com/office/officeart/2018/2/layout/IconVerticalSolidList"/>
    <dgm:cxn modelId="{086082A6-78EE-4B19-AEE8-487DC7B51D26}" type="presParOf" srcId="{1F6EA9DB-D5A4-4C55-A6D5-F3ABD377B1E0}" destId="{A56AE9CF-4483-4376-8894-8638ABEFF43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C2B98-AC04-4011-8F68-D68CBA3944A6}">
      <dsp:nvSpPr>
        <dsp:cNvPr id="0" name=""/>
        <dsp:cNvSpPr/>
      </dsp:nvSpPr>
      <dsp:spPr>
        <a:xfrm>
          <a:off x="0" y="0"/>
          <a:ext cx="1026795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CAC96A8-A1E8-43D2-ABB7-B59FE8AC45B2}">
      <dsp:nvSpPr>
        <dsp:cNvPr id="0" name=""/>
        <dsp:cNvSpPr/>
      </dsp:nvSpPr>
      <dsp:spPr>
        <a:xfrm>
          <a:off x="0" y="0"/>
          <a:ext cx="10267950" cy="84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fr-FR" sz="4000" kern="1200" baseline="0" dirty="0"/>
            <a:t>Introduction à Machine Learning</a:t>
          </a:r>
          <a:endParaRPr lang="en-US" sz="4000" kern="1200" dirty="0"/>
        </a:p>
      </dsp:txBody>
      <dsp:txXfrm>
        <a:off x="0" y="0"/>
        <a:ext cx="10267950" cy="841103"/>
      </dsp:txXfrm>
    </dsp:sp>
    <dsp:sp modelId="{150C7A9A-C1D4-4C93-B9AE-519E00CF895E}">
      <dsp:nvSpPr>
        <dsp:cNvPr id="0" name=""/>
        <dsp:cNvSpPr/>
      </dsp:nvSpPr>
      <dsp:spPr>
        <a:xfrm>
          <a:off x="0" y="841103"/>
          <a:ext cx="1026795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BA3EF72-5BDB-4356-BEDF-C779C7127CBA}">
      <dsp:nvSpPr>
        <dsp:cNvPr id="0" name=""/>
        <dsp:cNvSpPr/>
      </dsp:nvSpPr>
      <dsp:spPr>
        <a:xfrm>
          <a:off x="0" y="841103"/>
          <a:ext cx="10267950" cy="84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fr-FR" sz="4000" kern="1200" baseline="0" dirty="0"/>
            <a:t>Séparation des données</a:t>
          </a:r>
          <a:endParaRPr lang="en-US" sz="4000" kern="1200" dirty="0"/>
        </a:p>
      </dsp:txBody>
      <dsp:txXfrm>
        <a:off x="0" y="841103"/>
        <a:ext cx="10267950" cy="841103"/>
      </dsp:txXfrm>
    </dsp:sp>
    <dsp:sp modelId="{E143B1D3-A8AA-445C-B315-DF91A15AA1D4}">
      <dsp:nvSpPr>
        <dsp:cNvPr id="0" name=""/>
        <dsp:cNvSpPr/>
      </dsp:nvSpPr>
      <dsp:spPr>
        <a:xfrm>
          <a:off x="0" y="1682206"/>
          <a:ext cx="1026795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550D478-B831-4644-B3D8-C825B44ACE95}">
      <dsp:nvSpPr>
        <dsp:cNvPr id="0" name=""/>
        <dsp:cNvSpPr/>
      </dsp:nvSpPr>
      <dsp:spPr>
        <a:xfrm>
          <a:off x="0" y="1682207"/>
          <a:ext cx="10267950" cy="84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fr-FR" sz="4000" kern="1200" baseline="0" dirty="0"/>
            <a:t>Concepts de base du ML</a:t>
          </a:r>
          <a:endParaRPr lang="en-US" sz="4000" kern="1200" dirty="0"/>
        </a:p>
      </dsp:txBody>
      <dsp:txXfrm>
        <a:off x="0" y="1682207"/>
        <a:ext cx="10267950" cy="841103"/>
      </dsp:txXfrm>
    </dsp:sp>
    <dsp:sp modelId="{9D0C1807-5114-4583-9509-DEFE28174EA0}">
      <dsp:nvSpPr>
        <dsp:cNvPr id="0" name=""/>
        <dsp:cNvSpPr/>
      </dsp:nvSpPr>
      <dsp:spPr>
        <a:xfrm>
          <a:off x="0" y="2523310"/>
          <a:ext cx="1026795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42286F9-C9A0-46CD-8930-5B90BCF812A0}">
      <dsp:nvSpPr>
        <dsp:cNvPr id="0" name=""/>
        <dsp:cNvSpPr/>
      </dsp:nvSpPr>
      <dsp:spPr>
        <a:xfrm>
          <a:off x="0" y="2523310"/>
          <a:ext cx="10267950" cy="84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err="1"/>
            <a:t>Apprentissage</a:t>
          </a:r>
          <a:r>
            <a:rPr lang="en-US" sz="4000" kern="1200" dirty="0"/>
            <a:t> </a:t>
          </a:r>
          <a:r>
            <a:rPr lang="en-US" sz="4000" kern="1200" dirty="0" err="1"/>
            <a:t>Supervisé</a:t>
          </a:r>
          <a:endParaRPr lang="en-US" sz="4000" kern="1200" dirty="0"/>
        </a:p>
      </dsp:txBody>
      <dsp:txXfrm>
        <a:off x="0" y="2523310"/>
        <a:ext cx="10267950" cy="8411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35847-E4C8-41A1-AEEC-4D1CA503C56F}">
      <dsp:nvSpPr>
        <dsp:cNvPr id="0" name=""/>
        <dsp:cNvSpPr/>
      </dsp:nvSpPr>
      <dsp:spPr>
        <a:xfrm>
          <a:off x="0" y="438"/>
          <a:ext cx="10268712" cy="10264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7AE06B-9774-495B-B5B7-6D1DEBE9B30E}">
      <dsp:nvSpPr>
        <dsp:cNvPr id="0" name=""/>
        <dsp:cNvSpPr/>
      </dsp:nvSpPr>
      <dsp:spPr>
        <a:xfrm>
          <a:off x="310513" y="231398"/>
          <a:ext cx="564569" cy="5645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EBC3B4-720E-49E5-8970-E9C2790C1916}">
      <dsp:nvSpPr>
        <dsp:cNvPr id="0" name=""/>
        <dsp:cNvSpPr/>
      </dsp:nvSpPr>
      <dsp:spPr>
        <a:xfrm>
          <a:off x="1185595" y="438"/>
          <a:ext cx="9083116" cy="1026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637" tIns="108637" rIns="108637" bIns="108637" numCol="1" spcCol="1270" anchor="ctr" anchorCtr="0">
          <a:noAutofit/>
        </a:bodyPr>
        <a:lstStyle/>
        <a:p>
          <a:pPr marL="0" lvl="0" indent="0" algn="l" defTabSz="933450">
            <a:lnSpc>
              <a:spcPct val="100000"/>
            </a:lnSpc>
            <a:spcBef>
              <a:spcPct val="0"/>
            </a:spcBef>
            <a:spcAft>
              <a:spcPct val="35000"/>
            </a:spcAft>
            <a:buNone/>
          </a:pPr>
          <a:r>
            <a:rPr lang="fr-FR" sz="2100" kern="1200" baseline="0"/>
            <a:t>L’Overfitting (sur-apprentissage) désigne le fait que le modèle prédictif produit par l’algorithme de Machine Learning s’adapte bien au Training Set.</a:t>
          </a:r>
          <a:endParaRPr lang="en-US" sz="2100" kern="1200"/>
        </a:p>
      </dsp:txBody>
      <dsp:txXfrm>
        <a:off x="1185595" y="438"/>
        <a:ext cx="9083116" cy="1026489"/>
      </dsp:txXfrm>
    </dsp:sp>
    <dsp:sp modelId="{40EBD6FF-5987-486F-B78D-A96569DED697}">
      <dsp:nvSpPr>
        <dsp:cNvPr id="0" name=""/>
        <dsp:cNvSpPr/>
      </dsp:nvSpPr>
      <dsp:spPr>
        <a:xfrm>
          <a:off x="0" y="1283551"/>
          <a:ext cx="10268712" cy="10264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DEC5FE-DF72-41C4-BEB7-40B912117D50}">
      <dsp:nvSpPr>
        <dsp:cNvPr id="0" name=""/>
        <dsp:cNvSpPr/>
      </dsp:nvSpPr>
      <dsp:spPr>
        <a:xfrm>
          <a:off x="310513" y="1514511"/>
          <a:ext cx="564569" cy="5645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7C0A0D-9DED-4BD6-AE23-41AE8D3CCAFC}">
      <dsp:nvSpPr>
        <dsp:cNvPr id="0" name=""/>
        <dsp:cNvSpPr/>
      </dsp:nvSpPr>
      <dsp:spPr>
        <a:xfrm>
          <a:off x="1185595" y="1283551"/>
          <a:ext cx="9083116" cy="1026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637" tIns="108637" rIns="108637" bIns="108637" numCol="1" spcCol="1270" anchor="ctr" anchorCtr="0">
          <a:noAutofit/>
        </a:bodyPr>
        <a:lstStyle/>
        <a:p>
          <a:pPr marL="0" lvl="0" indent="0" algn="l" defTabSz="933450">
            <a:lnSpc>
              <a:spcPct val="100000"/>
            </a:lnSpc>
            <a:spcBef>
              <a:spcPct val="0"/>
            </a:spcBef>
            <a:spcAft>
              <a:spcPct val="35000"/>
            </a:spcAft>
            <a:buNone/>
          </a:pPr>
          <a:r>
            <a:rPr lang="fr-FR" sz="2100" b="1" i="1" kern="1200" baseline="0"/>
            <a:t>Overfitting</a:t>
          </a:r>
          <a:r>
            <a:rPr lang="fr-FR" sz="2100" b="0" i="1" kern="1200" baseline="0"/>
            <a:t> : un modèle trop spécialisé sur les données du Training Set et qui se généralisera mal</a:t>
          </a:r>
          <a:endParaRPr lang="en-US" sz="2100" kern="1200"/>
        </a:p>
      </dsp:txBody>
      <dsp:txXfrm>
        <a:off x="1185595" y="1283551"/>
        <a:ext cx="9083116" cy="1026489"/>
      </dsp:txXfrm>
    </dsp:sp>
    <dsp:sp modelId="{FD2A8BCC-2872-4DF5-8DED-C7A8BD5C242F}">
      <dsp:nvSpPr>
        <dsp:cNvPr id="0" name=""/>
        <dsp:cNvSpPr/>
      </dsp:nvSpPr>
      <dsp:spPr>
        <a:xfrm>
          <a:off x="0" y="2566663"/>
          <a:ext cx="10268712" cy="10264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38D7E4-E1C3-4126-B249-0765D0ECDFC8}">
      <dsp:nvSpPr>
        <dsp:cNvPr id="0" name=""/>
        <dsp:cNvSpPr/>
      </dsp:nvSpPr>
      <dsp:spPr>
        <a:xfrm>
          <a:off x="310513" y="2797623"/>
          <a:ext cx="564569" cy="5645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504E12-3B9C-483A-9D9B-3286F1819A86}">
      <dsp:nvSpPr>
        <dsp:cNvPr id="0" name=""/>
        <dsp:cNvSpPr/>
      </dsp:nvSpPr>
      <dsp:spPr>
        <a:xfrm>
          <a:off x="1185595" y="2566663"/>
          <a:ext cx="9083116" cy="1026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637" tIns="108637" rIns="108637" bIns="108637" numCol="1" spcCol="1270" anchor="ctr" anchorCtr="0">
          <a:noAutofit/>
        </a:bodyPr>
        <a:lstStyle/>
        <a:p>
          <a:pPr marL="0" lvl="0" indent="0" algn="l" defTabSz="933450">
            <a:lnSpc>
              <a:spcPct val="100000"/>
            </a:lnSpc>
            <a:spcBef>
              <a:spcPct val="0"/>
            </a:spcBef>
            <a:spcAft>
              <a:spcPct val="35000"/>
            </a:spcAft>
            <a:buNone/>
          </a:pPr>
          <a:r>
            <a:rPr lang="fr-FR" sz="2100" b="0" i="0" kern="1200" baseline="0"/>
            <a:t>On dit que la fonction prédictive </a:t>
          </a:r>
          <a:r>
            <a:rPr lang="fr-FR" sz="2100" b="1" i="0" kern="1200" baseline="0"/>
            <a:t>se généralise </a:t>
          </a:r>
          <a:r>
            <a:rPr lang="fr-FR" sz="2100" b="0" i="0" kern="1200" baseline="0"/>
            <a:t>mal. Et que le modèle souffre d’</a:t>
          </a:r>
          <a:r>
            <a:rPr lang="fr-FR" sz="2100" b="1" i="0" kern="1200" baseline="0"/>
            <a:t>Overfitting.</a:t>
          </a:r>
          <a:endParaRPr lang="en-US" sz="2100" kern="1200"/>
        </a:p>
      </dsp:txBody>
      <dsp:txXfrm>
        <a:off x="1185595" y="2566663"/>
        <a:ext cx="9083116" cy="10264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FFA8E-355B-4980-9202-45CCF8012650}">
      <dsp:nvSpPr>
        <dsp:cNvPr id="0" name=""/>
        <dsp:cNvSpPr/>
      </dsp:nvSpPr>
      <dsp:spPr>
        <a:xfrm>
          <a:off x="0" y="476"/>
          <a:ext cx="5816750" cy="6553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B97B11-4FE8-4EA6-A934-17A918AB0509}">
      <dsp:nvSpPr>
        <dsp:cNvPr id="0" name=""/>
        <dsp:cNvSpPr/>
      </dsp:nvSpPr>
      <dsp:spPr>
        <a:xfrm>
          <a:off x="198230" y="147920"/>
          <a:ext cx="360419" cy="3604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A47E64-133D-418A-971D-EB430D292B6E}">
      <dsp:nvSpPr>
        <dsp:cNvPr id="0" name=""/>
        <dsp:cNvSpPr/>
      </dsp:nvSpPr>
      <dsp:spPr>
        <a:xfrm>
          <a:off x="756880" y="476"/>
          <a:ext cx="5059869" cy="655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353" tIns="69353" rIns="69353" bIns="69353" numCol="1" spcCol="1270" anchor="ctr" anchorCtr="0">
          <a:noAutofit/>
        </a:bodyPr>
        <a:lstStyle/>
        <a:p>
          <a:pPr marL="0" lvl="0" indent="0" algn="l" defTabSz="711200">
            <a:lnSpc>
              <a:spcPct val="90000"/>
            </a:lnSpc>
            <a:spcBef>
              <a:spcPct val="0"/>
            </a:spcBef>
            <a:spcAft>
              <a:spcPct val="35000"/>
            </a:spcAft>
            <a:buNone/>
          </a:pPr>
          <a:r>
            <a:rPr lang="fr-FR" sz="1600" kern="1200" baseline="0"/>
            <a:t>Données étiquetées</a:t>
          </a:r>
          <a:endParaRPr lang="en-US" sz="1600" kern="1200"/>
        </a:p>
      </dsp:txBody>
      <dsp:txXfrm>
        <a:off x="756880" y="476"/>
        <a:ext cx="5059869" cy="655307"/>
      </dsp:txXfrm>
    </dsp:sp>
    <dsp:sp modelId="{7E4DA744-084B-4E35-9835-6A412A03B581}">
      <dsp:nvSpPr>
        <dsp:cNvPr id="0" name=""/>
        <dsp:cNvSpPr/>
      </dsp:nvSpPr>
      <dsp:spPr>
        <a:xfrm>
          <a:off x="0" y="819610"/>
          <a:ext cx="5816750" cy="6553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FB2952-923D-4847-B41F-871387B0AA73}">
      <dsp:nvSpPr>
        <dsp:cNvPr id="0" name=""/>
        <dsp:cNvSpPr/>
      </dsp:nvSpPr>
      <dsp:spPr>
        <a:xfrm>
          <a:off x="198230" y="967054"/>
          <a:ext cx="360419" cy="3604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3FC12C-EC8A-47C3-827A-F2796F6D4BA9}">
      <dsp:nvSpPr>
        <dsp:cNvPr id="0" name=""/>
        <dsp:cNvSpPr/>
      </dsp:nvSpPr>
      <dsp:spPr>
        <a:xfrm>
          <a:off x="756880" y="819610"/>
          <a:ext cx="5059869" cy="655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353" tIns="69353" rIns="69353" bIns="69353" numCol="1" spcCol="1270" anchor="ctr" anchorCtr="0">
          <a:noAutofit/>
        </a:bodyPr>
        <a:lstStyle/>
        <a:p>
          <a:pPr marL="0" lvl="0" indent="0" algn="l" defTabSz="711200">
            <a:lnSpc>
              <a:spcPct val="90000"/>
            </a:lnSpc>
            <a:spcBef>
              <a:spcPct val="0"/>
            </a:spcBef>
            <a:spcAft>
              <a:spcPct val="35000"/>
            </a:spcAft>
            <a:buNone/>
          </a:pPr>
          <a:r>
            <a:rPr lang="fr-FR" sz="1600" kern="1200" baseline="0"/>
            <a:t>Objectif de prédiction</a:t>
          </a:r>
          <a:endParaRPr lang="en-US" sz="1600" kern="1200"/>
        </a:p>
      </dsp:txBody>
      <dsp:txXfrm>
        <a:off x="756880" y="819610"/>
        <a:ext cx="5059869" cy="655307"/>
      </dsp:txXfrm>
    </dsp:sp>
    <dsp:sp modelId="{9E4A2AE3-3AF3-4967-B0A6-F5A878C15EB1}">
      <dsp:nvSpPr>
        <dsp:cNvPr id="0" name=""/>
        <dsp:cNvSpPr/>
      </dsp:nvSpPr>
      <dsp:spPr>
        <a:xfrm>
          <a:off x="0" y="1638744"/>
          <a:ext cx="5816750" cy="6553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7BBA63-0B35-4649-B988-FC648458A5B0}">
      <dsp:nvSpPr>
        <dsp:cNvPr id="0" name=""/>
        <dsp:cNvSpPr/>
      </dsp:nvSpPr>
      <dsp:spPr>
        <a:xfrm>
          <a:off x="198230" y="1786189"/>
          <a:ext cx="360419" cy="3604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B20C0D-CDAA-4886-989C-B2034BFBE5F0}">
      <dsp:nvSpPr>
        <dsp:cNvPr id="0" name=""/>
        <dsp:cNvSpPr/>
      </dsp:nvSpPr>
      <dsp:spPr>
        <a:xfrm>
          <a:off x="756880" y="1638744"/>
          <a:ext cx="5059869" cy="655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353" tIns="69353" rIns="69353" bIns="69353" numCol="1" spcCol="1270" anchor="ctr" anchorCtr="0">
          <a:noAutofit/>
        </a:bodyPr>
        <a:lstStyle/>
        <a:p>
          <a:pPr marL="0" lvl="0" indent="0" algn="l" defTabSz="711200">
            <a:lnSpc>
              <a:spcPct val="90000"/>
            </a:lnSpc>
            <a:spcBef>
              <a:spcPct val="0"/>
            </a:spcBef>
            <a:spcAft>
              <a:spcPct val="35000"/>
            </a:spcAft>
            <a:buNone/>
          </a:pPr>
          <a:r>
            <a:rPr lang="fr-FR" sz="1600" kern="1200" baseline="0"/>
            <a:t>Réglage des paramètres</a:t>
          </a:r>
          <a:endParaRPr lang="en-US" sz="1600" kern="1200"/>
        </a:p>
      </dsp:txBody>
      <dsp:txXfrm>
        <a:off x="756880" y="1638744"/>
        <a:ext cx="5059869" cy="655307"/>
      </dsp:txXfrm>
    </dsp:sp>
    <dsp:sp modelId="{91E63B3C-F976-4EE7-A642-F24F09E4CAA1}">
      <dsp:nvSpPr>
        <dsp:cNvPr id="0" name=""/>
        <dsp:cNvSpPr/>
      </dsp:nvSpPr>
      <dsp:spPr>
        <a:xfrm>
          <a:off x="0" y="2457879"/>
          <a:ext cx="5816750" cy="6553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15B6CF-F9F8-4061-A57A-BCA091725A79}">
      <dsp:nvSpPr>
        <dsp:cNvPr id="0" name=""/>
        <dsp:cNvSpPr/>
      </dsp:nvSpPr>
      <dsp:spPr>
        <a:xfrm>
          <a:off x="198230" y="2605323"/>
          <a:ext cx="360419" cy="3604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0BDD67-26B3-4BE0-9553-691299ED99B5}">
      <dsp:nvSpPr>
        <dsp:cNvPr id="0" name=""/>
        <dsp:cNvSpPr/>
      </dsp:nvSpPr>
      <dsp:spPr>
        <a:xfrm>
          <a:off x="756880" y="2457879"/>
          <a:ext cx="5059869" cy="655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353" tIns="69353" rIns="69353" bIns="69353" numCol="1" spcCol="1270" anchor="ctr" anchorCtr="0">
          <a:noAutofit/>
        </a:bodyPr>
        <a:lstStyle/>
        <a:p>
          <a:pPr marL="0" lvl="0" indent="0" algn="l" defTabSz="711200">
            <a:lnSpc>
              <a:spcPct val="90000"/>
            </a:lnSpc>
            <a:spcBef>
              <a:spcPct val="0"/>
            </a:spcBef>
            <a:spcAft>
              <a:spcPct val="35000"/>
            </a:spcAft>
            <a:buNone/>
          </a:pPr>
          <a:r>
            <a:rPr lang="fr-FR" sz="1600" kern="1200" baseline="0"/>
            <a:t>Évaluation et généralisation </a:t>
          </a:r>
          <a:endParaRPr lang="en-US" sz="1600" kern="1200"/>
        </a:p>
      </dsp:txBody>
      <dsp:txXfrm>
        <a:off x="756880" y="2457879"/>
        <a:ext cx="5059869" cy="655307"/>
      </dsp:txXfrm>
    </dsp:sp>
    <dsp:sp modelId="{9C4D0316-8CFD-4CD7-A183-063D9F9F42EA}">
      <dsp:nvSpPr>
        <dsp:cNvPr id="0" name=""/>
        <dsp:cNvSpPr/>
      </dsp:nvSpPr>
      <dsp:spPr>
        <a:xfrm>
          <a:off x="0" y="3277013"/>
          <a:ext cx="5816750" cy="6553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193CEF-93B2-481D-A920-9369D10AFC1C}">
      <dsp:nvSpPr>
        <dsp:cNvPr id="0" name=""/>
        <dsp:cNvSpPr/>
      </dsp:nvSpPr>
      <dsp:spPr>
        <a:xfrm>
          <a:off x="198230" y="3424457"/>
          <a:ext cx="360419" cy="36041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5B0B67-85C8-4096-B0D6-41039BADC896}">
      <dsp:nvSpPr>
        <dsp:cNvPr id="0" name=""/>
        <dsp:cNvSpPr/>
      </dsp:nvSpPr>
      <dsp:spPr>
        <a:xfrm>
          <a:off x="756880" y="3277013"/>
          <a:ext cx="5059869" cy="655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353" tIns="69353" rIns="69353" bIns="69353" numCol="1" spcCol="1270" anchor="ctr" anchorCtr="0">
          <a:noAutofit/>
        </a:bodyPr>
        <a:lstStyle/>
        <a:p>
          <a:pPr marL="0" lvl="0" indent="0" algn="l" defTabSz="711200">
            <a:lnSpc>
              <a:spcPct val="90000"/>
            </a:lnSpc>
            <a:spcBef>
              <a:spcPct val="0"/>
            </a:spcBef>
            <a:spcAft>
              <a:spcPct val="35000"/>
            </a:spcAft>
            <a:buNone/>
          </a:pPr>
          <a:r>
            <a:rPr lang="fr-FR" sz="1600" kern="1200" baseline="0"/>
            <a:t>Types de problèmes</a:t>
          </a:r>
          <a:endParaRPr lang="en-US" sz="1600" kern="1200"/>
        </a:p>
      </dsp:txBody>
      <dsp:txXfrm>
        <a:off x="756880" y="3277013"/>
        <a:ext cx="5059869" cy="655307"/>
      </dsp:txXfrm>
    </dsp:sp>
    <dsp:sp modelId="{F0FEE902-6FD3-4422-B4F6-98A792C947A1}">
      <dsp:nvSpPr>
        <dsp:cNvPr id="0" name=""/>
        <dsp:cNvSpPr/>
      </dsp:nvSpPr>
      <dsp:spPr>
        <a:xfrm>
          <a:off x="0" y="4096148"/>
          <a:ext cx="5816750" cy="6553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37F3E-9673-44F8-B950-28B3C021CFF6}">
      <dsp:nvSpPr>
        <dsp:cNvPr id="0" name=""/>
        <dsp:cNvSpPr/>
      </dsp:nvSpPr>
      <dsp:spPr>
        <a:xfrm>
          <a:off x="198230" y="4243592"/>
          <a:ext cx="360419" cy="36041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FAC1C9-060B-495F-8FD1-CF6BA7C6428E}">
      <dsp:nvSpPr>
        <dsp:cNvPr id="0" name=""/>
        <dsp:cNvSpPr/>
      </dsp:nvSpPr>
      <dsp:spPr>
        <a:xfrm>
          <a:off x="756880" y="4096148"/>
          <a:ext cx="5059869" cy="655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353" tIns="69353" rIns="69353" bIns="69353" numCol="1" spcCol="1270" anchor="ctr" anchorCtr="0">
          <a:noAutofit/>
        </a:bodyPr>
        <a:lstStyle/>
        <a:p>
          <a:pPr marL="0" lvl="0" indent="0" algn="l" defTabSz="711200">
            <a:lnSpc>
              <a:spcPct val="90000"/>
            </a:lnSpc>
            <a:spcBef>
              <a:spcPct val="0"/>
            </a:spcBef>
            <a:spcAft>
              <a:spcPct val="35000"/>
            </a:spcAft>
            <a:buNone/>
          </a:pPr>
          <a:r>
            <a:rPr lang="fr-FR" sz="1600" kern="1200" baseline="0"/>
            <a:t>Feedback clair</a:t>
          </a:r>
          <a:endParaRPr lang="en-US" sz="1600" kern="1200"/>
        </a:p>
      </dsp:txBody>
      <dsp:txXfrm>
        <a:off x="756880" y="4096148"/>
        <a:ext cx="5059869" cy="655307"/>
      </dsp:txXfrm>
    </dsp:sp>
    <dsp:sp modelId="{6AC4DA04-B139-4439-B626-074D3FA4026D}">
      <dsp:nvSpPr>
        <dsp:cNvPr id="0" name=""/>
        <dsp:cNvSpPr/>
      </dsp:nvSpPr>
      <dsp:spPr>
        <a:xfrm>
          <a:off x="0" y="4915282"/>
          <a:ext cx="5816750" cy="6553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D0B990-D58D-41D3-A58B-6269A8E97278}">
      <dsp:nvSpPr>
        <dsp:cNvPr id="0" name=""/>
        <dsp:cNvSpPr/>
      </dsp:nvSpPr>
      <dsp:spPr>
        <a:xfrm>
          <a:off x="198230" y="5062726"/>
          <a:ext cx="360419" cy="36041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6AE9CF-4483-4376-8894-8638ABEFF431}">
      <dsp:nvSpPr>
        <dsp:cNvPr id="0" name=""/>
        <dsp:cNvSpPr/>
      </dsp:nvSpPr>
      <dsp:spPr>
        <a:xfrm>
          <a:off x="756880" y="4915282"/>
          <a:ext cx="5059869" cy="655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353" tIns="69353" rIns="69353" bIns="69353" numCol="1" spcCol="1270" anchor="ctr" anchorCtr="0">
          <a:noAutofit/>
        </a:bodyPr>
        <a:lstStyle/>
        <a:p>
          <a:pPr marL="0" lvl="0" indent="0" algn="l" defTabSz="711200">
            <a:lnSpc>
              <a:spcPct val="90000"/>
            </a:lnSpc>
            <a:spcBef>
              <a:spcPct val="0"/>
            </a:spcBef>
            <a:spcAft>
              <a:spcPct val="35000"/>
            </a:spcAft>
            <a:buNone/>
          </a:pPr>
          <a:r>
            <a:rPr lang="fr-FR" sz="1600" kern="1200" baseline="0"/>
            <a:t>Exigences en matière de données</a:t>
          </a:r>
          <a:endParaRPr lang="en-US" sz="1600" kern="1200"/>
        </a:p>
      </dsp:txBody>
      <dsp:txXfrm>
        <a:off x="756880" y="4915282"/>
        <a:ext cx="5059869" cy="65530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08366-F903-472B-AB7E-6F307293967A}" type="datetimeFigureOut">
              <a:rPr lang="fr-FR" smtClean="0"/>
              <a:t>15/08/2023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EFBE7-A75F-4D6A-B849-82D4D4A4EE49}" type="slidenum">
              <a:rPr lang="fr-FR" smtClean="0"/>
              <a:t>‹N°›</a:t>
            </a:fld>
            <a:endParaRPr lang="fr-FR"/>
          </a:p>
        </p:txBody>
      </p:sp>
    </p:spTree>
    <p:extLst>
      <p:ext uri="{BB962C8B-B14F-4D97-AF65-F5344CB8AC3E}">
        <p14:creationId xmlns:p14="http://schemas.microsoft.com/office/powerpoint/2010/main" val="1339604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2</a:t>
            </a:fld>
            <a:endParaRPr lang="fr-FR"/>
          </a:p>
        </p:txBody>
      </p:sp>
    </p:spTree>
    <p:extLst>
      <p:ext uri="{BB962C8B-B14F-4D97-AF65-F5344CB8AC3E}">
        <p14:creationId xmlns:p14="http://schemas.microsoft.com/office/powerpoint/2010/main" val="782829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24</a:t>
            </a:fld>
            <a:endParaRPr lang="fr-FR"/>
          </a:p>
        </p:txBody>
      </p:sp>
    </p:spTree>
    <p:extLst>
      <p:ext uri="{BB962C8B-B14F-4D97-AF65-F5344CB8AC3E}">
        <p14:creationId xmlns:p14="http://schemas.microsoft.com/office/powerpoint/2010/main" val="530174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25</a:t>
            </a:fld>
            <a:endParaRPr lang="fr-FR"/>
          </a:p>
        </p:txBody>
      </p:sp>
    </p:spTree>
    <p:extLst>
      <p:ext uri="{BB962C8B-B14F-4D97-AF65-F5344CB8AC3E}">
        <p14:creationId xmlns:p14="http://schemas.microsoft.com/office/powerpoint/2010/main" val="1234184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27</a:t>
            </a:fld>
            <a:endParaRPr lang="fr-FR"/>
          </a:p>
        </p:txBody>
      </p:sp>
    </p:spTree>
    <p:extLst>
      <p:ext uri="{BB962C8B-B14F-4D97-AF65-F5344CB8AC3E}">
        <p14:creationId xmlns:p14="http://schemas.microsoft.com/office/powerpoint/2010/main" val="3391487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28</a:t>
            </a:fld>
            <a:endParaRPr lang="fr-FR"/>
          </a:p>
        </p:txBody>
      </p:sp>
    </p:spTree>
    <p:extLst>
      <p:ext uri="{BB962C8B-B14F-4D97-AF65-F5344CB8AC3E}">
        <p14:creationId xmlns:p14="http://schemas.microsoft.com/office/powerpoint/2010/main" val="2262174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282B2E"/>
              </a:solidFill>
              <a:effectLst/>
              <a:latin typeface="Inter"/>
            </a:endParaRPr>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29</a:t>
            </a:fld>
            <a:endParaRPr lang="fr-FR"/>
          </a:p>
        </p:txBody>
      </p:sp>
    </p:spTree>
    <p:extLst>
      <p:ext uri="{BB962C8B-B14F-4D97-AF65-F5344CB8AC3E}">
        <p14:creationId xmlns:p14="http://schemas.microsoft.com/office/powerpoint/2010/main" val="3207102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36</a:t>
            </a:fld>
            <a:endParaRPr lang="fr-FR"/>
          </a:p>
        </p:txBody>
      </p:sp>
    </p:spTree>
    <p:extLst>
      <p:ext uri="{BB962C8B-B14F-4D97-AF65-F5344CB8AC3E}">
        <p14:creationId xmlns:p14="http://schemas.microsoft.com/office/powerpoint/2010/main" val="3195523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37</a:t>
            </a:fld>
            <a:endParaRPr lang="fr-FR"/>
          </a:p>
        </p:txBody>
      </p:sp>
    </p:spTree>
    <p:extLst>
      <p:ext uri="{BB962C8B-B14F-4D97-AF65-F5344CB8AC3E}">
        <p14:creationId xmlns:p14="http://schemas.microsoft.com/office/powerpoint/2010/main" val="2209986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38</a:t>
            </a:fld>
            <a:endParaRPr lang="fr-FR"/>
          </a:p>
        </p:txBody>
      </p:sp>
    </p:spTree>
    <p:extLst>
      <p:ext uri="{BB962C8B-B14F-4D97-AF65-F5344CB8AC3E}">
        <p14:creationId xmlns:p14="http://schemas.microsoft.com/office/powerpoint/2010/main" val="2348218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39</a:t>
            </a:fld>
            <a:endParaRPr lang="fr-FR"/>
          </a:p>
        </p:txBody>
      </p:sp>
    </p:spTree>
    <p:extLst>
      <p:ext uri="{BB962C8B-B14F-4D97-AF65-F5344CB8AC3E}">
        <p14:creationId xmlns:p14="http://schemas.microsoft.com/office/powerpoint/2010/main" val="1049347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40</a:t>
            </a:fld>
            <a:endParaRPr lang="fr-FR"/>
          </a:p>
        </p:txBody>
      </p:sp>
    </p:spTree>
    <p:extLst>
      <p:ext uri="{BB962C8B-B14F-4D97-AF65-F5344CB8AC3E}">
        <p14:creationId xmlns:p14="http://schemas.microsoft.com/office/powerpoint/2010/main" val="290407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3</a:t>
            </a:fld>
            <a:endParaRPr lang="fr-FR"/>
          </a:p>
        </p:txBody>
      </p:sp>
    </p:spTree>
    <p:extLst>
      <p:ext uri="{BB962C8B-B14F-4D97-AF65-F5344CB8AC3E}">
        <p14:creationId xmlns:p14="http://schemas.microsoft.com/office/powerpoint/2010/main" val="4273784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41</a:t>
            </a:fld>
            <a:endParaRPr lang="fr-FR"/>
          </a:p>
        </p:txBody>
      </p:sp>
    </p:spTree>
    <p:extLst>
      <p:ext uri="{BB962C8B-B14F-4D97-AF65-F5344CB8AC3E}">
        <p14:creationId xmlns:p14="http://schemas.microsoft.com/office/powerpoint/2010/main" val="1366061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fontAlgn="base">
              <a:buFont typeface="+mj-lt"/>
              <a:buNone/>
            </a:pPr>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43</a:t>
            </a:fld>
            <a:endParaRPr lang="fr-FR"/>
          </a:p>
        </p:txBody>
      </p:sp>
    </p:spTree>
    <p:extLst>
      <p:ext uri="{BB962C8B-B14F-4D97-AF65-F5344CB8AC3E}">
        <p14:creationId xmlns:p14="http://schemas.microsoft.com/office/powerpoint/2010/main" val="2287755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44</a:t>
            </a:fld>
            <a:endParaRPr lang="fr-FR"/>
          </a:p>
        </p:txBody>
      </p:sp>
    </p:spTree>
    <p:extLst>
      <p:ext uri="{BB962C8B-B14F-4D97-AF65-F5344CB8AC3E}">
        <p14:creationId xmlns:p14="http://schemas.microsoft.com/office/powerpoint/2010/main" val="4102847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333333"/>
                </a:solidFill>
                <a:effectLst/>
                <a:latin typeface="Open Sans" panose="020B0606030504020204" pitchFamily="34" charset="0"/>
              </a:rPr>
              <a:t>La régression linéaire multiple est utilisée lorsqu’une simple régression linéaire ne suffit pas à tenir compte des multiples facteurs réels qui influencent le résultat d’une variable dépendante.</a:t>
            </a:r>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45</a:t>
            </a:fld>
            <a:endParaRPr lang="fr-FR"/>
          </a:p>
        </p:txBody>
      </p:sp>
    </p:spTree>
    <p:extLst>
      <p:ext uri="{BB962C8B-B14F-4D97-AF65-F5344CB8AC3E}">
        <p14:creationId xmlns:p14="http://schemas.microsoft.com/office/powerpoint/2010/main" val="405113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7</a:t>
            </a:fld>
            <a:endParaRPr lang="fr-FR"/>
          </a:p>
        </p:txBody>
      </p:sp>
    </p:spTree>
    <p:extLst>
      <p:ext uri="{BB962C8B-B14F-4D97-AF65-F5344CB8AC3E}">
        <p14:creationId xmlns:p14="http://schemas.microsoft.com/office/powerpoint/2010/main" val="2539304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8</a:t>
            </a:fld>
            <a:endParaRPr lang="fr-FR"/>
          </a:p>
        </p:txBody>
      </p:sp>
    </p:spTree>
    <p:extLst>
      <p:ext uri="{BB962C8B-B14F-4D97-AF65-F5344CB8AC3E}">
        <p14:creationId xmlns:p14="http://schemas.microsoft.com/office/powerpoint/2010/main" val="1969915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11</a:t>
            </a:fld>
            <a:endParaRPr lang="fr-FR"/>
          </a:p>
        </p:txBody>
      </p:sp>
    </p:spTree>
    <p:extLst>
      <p:ext uri="{BB962C8B-B14F-4D97-AF65-F5344CB8AC3E}">
        <p14:creationId xmlns:p14="http://schemas.microsoft.com/office/powerpoint/2010/main" val="709676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13</a:t>
            </a:fld>
            <a:endParaRPr lang="fr-FR"/>
          </a:p>
        </p:txBody>
      </p:sp>
    </p:spTree>
    <p:extLst>
      <p:ext uri="{BB962C8B-B14F-4D97-AF65-F5344CB8AC3E}">
        <p14:creationId xmlns:p14="http://schemas.microsoft.com/office/powerpoint/2010/main" val="380792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15</a:t>
            </a:fld>
            <a:endParaRPr lang="fr-FR"/>
          </a:p>
        </p:txBody>
      </p:sp>
    </p:spTree>
    <p:extLst>
      <p:ext uri="{BB962C8B-B14F-4D97-AF65-F5344CB8AC3E}">
        <p14:creationId xmlns:p14="http://schemas.microsoft.com/office/powerpoint/2010/main" val="41124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21</a:t>
            </a:fld>
            <a:endParaRPr lang="fr-FR"/>
          </a:p>
        </p:txBody>
      </p:sp>
    </p:spTree>
    <p:extLst>
      <p:ext uri="{BB962C8B-B14F-4D97-AF65-F5344CB8AC3E}">
        <p14:creationId xmlns:p14="http://schemas.microsoft.com/office/powerpoint/2010/main" val="3522500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22</a:t>
            </a:fld>
            <a:endParaRPr lang="fr-FR"/>
          </a:p>
        </p:txBody>
      </p:sp>
    </p:spTree>
    <p:extLst>
      <p:ext uri="{BB962C8B-B14F-4D97-AF65-F5344CB8AC3E}">
        <p14:creationId xmlns:p14="http://schemas.microsoft.com/office/powerpoint/2010/main" val="865177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8/15/2023</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1510234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476220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8/15/2023</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2325105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2382613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89023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499111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4276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288893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2500361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9972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0791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8/15/2023</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1930375716"/>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éo 3" descr="Maths And Science Formulae">
            <a:extLst>
              <a:ext uri="{FF2B5EF4-FFF2-40B4-BE49-F238E27FC236}">
                <a16:creationId xmlns:a16="http://schemas.microsoft.com/office/drawing/2014/main" id="{60A6F821-E445-F44A-7428-365B8CD95E5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1C2F3FA0-960A-435A-AC72-8ADCBF50F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1139"/>
            <a:ext cx="12192000" cy="164455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86DA2BD-6C41-99F3-5635-706E39E7B41D}"/>
              </a:ext>
            </a:extLst>
          </p:cNvPr>
          <p:cNvSpPr>
            <a:spLocks noGrp="1"/>
          </p:cNvSpPr>
          <p:nvPr>
            <p:ph type="ctrTitle"/>
          </p:nvPr>
        </p:nvSpPr>
        <p:spPr>
          <a:xfrm>
            <a:off x="961644" y="4675366"/>
            <a:ext cx="10268712" cy="846223"/>
          </a:xfrm>
        </p:spPr>
        <p:txBody>
          <a:bodyPr anchor="b">
            <a:normAutofit/>
          </a:bodyPr>
          <a:lstStyle/>
          <a:p>
            <a:r>
              <a:rPr lang="fr-FR" sz="5400" dirty="0">
                <a:solidFill>
                  <a:srgbClr val="FFFFFF"/>
                </a:solidFill>
              </a:rPr>
              <a:t>Machine Learning</a:t>
            </a:r>
          </a:p>
        </p:txBody>
      </p:sp>
      <p:sp>
        <p:nvSpPr>
          <p:cNvPr id="3" name="Sous-titre 2">
            <a:extLst>
              <a:ext uri="{FF2B5EF4-FFF2-40B4-BE49-F238E27FC236}">
                <a16:creationId xmlns:a16="http://schemas.microsoft.com/office/drawing/2014/main" id="{AE071B12-65F3-C0D4-6271-37CD9D8F1613}"/>
              </a:ext>
            </a:extLst>
          </p:cNvPr>
          <p:cNvSpPr>
            <a:spLocks noGrp="1"/>
          </p:cNvSpPr>
          <p:nvPr>
            <p:ph type="subTitle" idx="1"/>
          </p:nvPr>
        </p:nvSpPr>
        <p:spPr>
          <a:xfrm>
            <a:off x="961644" y="5545443"/>
            <a:ext cx="10268712" cy="513449"/>
          </a:xfrm>
        </p:spPr>
        <p:txBody>
          <a:bodyPr anchor="t">
            <a:normAutofit/>
          </a:bodyPr>
          <a:lstStyle/>
          <a:p>
            <a:r>
              <a:rPr lang="fr-FR" sz="2400" dirty="0"/>
              <a:t>Anne Francine Martins </a:t>
            </a:r>
          </a:p>
        </p:txBody>
      </p:sp>
    </p:spTree>
    <p:extLst>
      <p:ext uri="{BB962C8B-B14F-4D97-AF65-F5344CB8AC3E}">
        <p14:creationId xmlns:p14="http://schemas.microsoft.com/office/powerpoint/2010/main" val="414499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75C466-A518-C20B-CEEF-10B73A8302D7}"/>
              </a:ext>
            </a:extLst>
          </p:cNvPr>
          <p:cNvSpPr>
            <a:spLocks noGrp="1"/>
          </p:cNvSpPr>
          <p:nvPr>
            <p:ph type="title"/>
          </p:nvPr>
        </p:nvSpPr>
        <p:spPr/>
        <p:txBody>
          <a:bodyPr>
            <a:normAutofit fontScale="90000"/>
          </a:bodyPr>
          <a:lstStyle/>
          <a:p>
            <a:r>
              <a:rPr lang="fr-FR" dirty="0"/>
              <a:t>Quand l'</a:t>
            </a:r>
            <a:r>
              <a:rPr lang="fr-FR" dirty="0" err="1"/>
              <a:t>overfitting</a:t>
            </a:r>
            <a:r>
              <a:rPr lang="fr-FR" dirty="0"/>
              <a:t> risque-t-il d’apparaître ?</a:t>
            </a:r>
          </a:p>
        </p:txBody>
      </p:sp>
      <p:graphicFrame>
        <p:nvGraphicFramePr>
          <p:cNvPr id="5" name="Espace réservé du contenu 2">
            <a:extLst>
              <a:ext uri="{FF2B5EF4-FFF2-40B4-BE49-F238E27FC236}">
                <a16:creationId xmlns:a16="http://schemas.microsoft.com/office/drawing/2014/main" id="{30E4E131-DFBE-0AC3-3803-D572D9292CFA}"/>
              </a:ext>
            </a:extLst>
          </p:cNvPr>
          <p:cNvGraphicFramePr>
            <a:graphicFrameLocks noGrp="1"/>
          </p:cNvGraphicFramePr>
          <p:nvPr>
            <p:ph idx="1"/>
          </p:nvPr>
        </p:nvGraphicFramePr>
        <p:xfrm>
          <a:off x="960120" y="2587752"/>
          <a:ext cx="10268712" cy="3593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9422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D8CD3F60-224B-4A33-8366-65BAA0E6E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Une image contenant ligne, diagramme, Tracé, texte&#10;&#10;Description générée automatiquement">
            <a:extLst>
              <a:ext uri="{FF2B5EF4-FFF2-40B4-BE49-F238E27FC236}">
                <a16:creationId xmlns:a16="http://schemas.microsoft.com/office/drawing/2014/main" id="{C0B1244F-030C-D2C4-6236-14D466CED4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999" r="1" b="11770"/>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975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E6F254-CE1C-7746-326F-B1DAEE7D2437}"/>
              </a:ext>
            </a:extLst>
          </p:cNvPr>
          <p:cNvSpPr>
            <a:spLocks noGrp="1"/>
          </p:cNvSpPr>
          <p:nvPr>
            <p:ph type="title"/>
          </p:nvPr>
        </p:nvSpPr>
        <p:spPr/>
        <p:txBody>
          <a:bodyPr/>
          <a:lstStyle/>
          <a:p>
            <a:r>
              <a:rPr lang="fr-FR" dirty="0" err="1"/>
              <a:t>Underfitting</a:t>
            </a:r>
            <a:endParaRPr lang="fr-FR" dirty="0"/>
          </a:p>
        </p:txBody>
      </p:sp>
      <p:sp>
        <p:nvSpPr>
          <p:cNvPr id="3" name="Espace réservé du contenu 2">
            <a:extLst>
              <a:ext uri="{FF2B5EF4-FFF2-40B4-BE49-F238E27FC236}">
                <a16:creationId xmlns:a16="http://schemas.microsoft.com/office/drawing/2014/main" id="{3FD5AD02-FD47-8AC5-3AFA-18911BCABEAC}"/>
              </a:ext>
            </a:extLst>
          </p:cNvPr>
          <p:cNvSpPr>
            <a:spLocks noGrp="1"/>
          </p:cNvSpPr>
          <p:nvPr>
            <p:ph idx="1"/>
          </p:nvPr>
        </p:nvSpPr>
        <p:spPr/>
        <p:txBody>
          <a:bodyPr>
            <a:normAutofit/>
          </a:bodyPr>
          <a:lstStyle/>
          <a:p>
            <a:pPr algn="l" fontAlgn="base"/>
            <a:r>
              <a:rPr lang="fr-FR" b="0" i="0" dirty="0">
                <a:solidFill>
                  <a:srgbClr val="444444"/>
                </a:solidFill>
                <a:effectLst/>
                <a:latin typeface="Ubuntu" panose="020B0504030602030204" pitchFamily="34" charset="0"/>
              </a:rPr>
              <a:t>L’</a:t>
            </a:r>
            <a:r>
              <a:rPr lang="fr-FR" b="1" i="0" dirty="0" err="1">
                <a:solidFill>
                  <a:srgbClr val="444444"/>
                </a:solidFill>
                <a:effectLst/>
                <a:latin typeface="Ubuntu" panose="020B0504030602030204" pitchFamily="34" charset="0"/>
              </a:rPr>
              <a:t>Underfitting</a:t>
            </a:r>
            <a:r>
              <a:rPr lang="fr-FR" b="0" i="0" dirty="0">
                <a:solidFill>
                  <a:srgbClr val="444444"/>
                </a:solidFill>
                <a:effectLst/>
                <a:latin typeface="Ubuntu" panose="020B0504030602030204" pitchFamily="34" charset="0"/>
              </a:rPr>
              <a:t> (sous-apprentissage), sous entend que le modèle prédictif généré lors de la phase d’apprentissage, s’adapte mal au </a:t>
            </a:r>
            <a:r>
              <a:rPr lang="fr-FR" b="0" i="1" dirty="0">
                <a:solidFill>
                  <a:srgbClr val="444444"/>
                </a:solidFill>
                <a:effectLst/>
                <a:latin typeface="Ubuntu" panose="020B0504030602030204" pitchFamily="34" charset="0"/>
              </a:rPr>
              <a:t>Training Set.</a:t>
            </a:r>
            <a:endParaRPr lang="fr-FR" b="0" i="0" dirty="0">
              <a:solidFill>
                <a:srgbClr val="444444"/>
              </a:solidFill>
              <a:effectLst/>
              <a:latin typeface="Ubuntu" panose="020B0504030602030204" pitchFamily="34" charset="0"/>
            </a:endParaRPr>
          </a:p>
          <a:p>
            <a:r>
              <a:rPr lang="fr-FR" b="1" i="1" dirty="0" err="1">
                <a:solidFill>
                  <a:srgbClr val="444444"/>
                </a:solidFill>
                <a:effectLst/>
                <a:latin typeface="Ubuntu" panose="020B0504030602030204" pitchFamily="34" charset="0"/>
              </a:rPr>
              <a:t>Underfitting</a:t>
            </a:r>
            <a:r>
              <a:rPr lang="fr-FR" b="0" i="1" dirty="0">
                <a:solidFill>
                  <a:srgbClr val="444444"/>
                </a:solidFill>
                <a:effectLst/>
                <a:latin typeface="Ubuntu" panose="020B0504030602030204" pitchFamily="34" charset="0"/>
              </a:rPr>
              <a:t> : un modèle généraliste incapable de fournir des prédictions précises</a:t>
            </a:r>
            <a:endParaRPr lang="fr-FR" dirty="0"/>
          </a:p>
        </p:txBody>
      </p:sp>
    </p:spTree>
    <p:extLst>
      <p:ext uri="{BB962C8B-B14F-4D97-AF65-F5344CB8AC3E}">
        <p14:creationId xmlns:p14="http://schemas.microsoft.com/office/powerpoint/2010/main" val="1697778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D8CD3F60-224B-4A33-8366-65BAA0E6E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Une image contenant ligne, diagramme, Tracé&#10;&#10;Description générée automatiquement">
            <a:extLst>
              <a:ext uri="{FF2B5EF4-FFF2-40B4-BE49-F238E27FC236}">
                <a16:creationId xmlns:a16="http://schemas.microsoft.com/office/drawing/2014/main" id="{81B75A93-2446-6CBB-599A-5770BDD4672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6430" r="1" b="14998"/>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983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370B8F-8094-FCE2-BC5D-AEA622F0ABA9}"/>
              </a:ext>
            </a:extLst>
          </p:cNvPr>
          <p:cNvSpPr>
            <a:spLocks noGrp="1"/>
          </p:cNvSpPr>
          <p:nvPr>
            <p:ph type="title"/>
          </p:nvPr>
        </p:nvSpPr>
        <p:spPr/>
        <p:txBody>
          <a:bodyPr>
            <a:normAutofit fontScale="90000"/>
          </a:bodyPr>
          <a:lstStyle/>
          <a:p>
            <a:r>
              <a:rPr lang="fr-FR" dirty="0"/>
              <a:t>Le meilleur modèle est celui du juste milieu</a:t>
            </a:r>
          </a:p>
        </p:txBody>
      </p:sp>
      <p:sp>
        <p:nvSpPr>
          <p:cNvPr id="3" name="Espace réservé du contenu 2">
            <a:extLst>
              <a:ext uri="{FF2B5EF4-FFF2-40B4-BE49-F238E27FC236}">
                <a16:creationId xmlns:a16="http://schemas.microsoft.com/office/drawing/2014/main" id="{6D830FD2-7F66-A8E8-16C7-2685259E6DBF}"/>
              </a:ext>
            </a:extLst>
          </p:cNvPr>
          <p:cNvSpPr>
            <a:spLocks noGrp="1"/>
          </p:cNvSpPr>
          <p:nvPr>
            <p:ph idx="1"/>
          </p:nvPr>
        </p:nvSpPr>
        <p:spPr/>
        <p:txBody>
          <a:bodyPr/>
          <a:lstStyle/>
          <a:p>
            <a:pPr marL="457200" indent="-457200">
              <a:buFont typeface="Arial" panose="020B0604020202020204" pitchFamily="34" charset="0"/>
              <a:buChar char="•"/>
            </a:pPr>
            <a:r>
              <a:rPr lang="fr-FR" dirty="0"/>
              <a:t>Vous l’aurez bien compris, on cherche un modèle qui est au “juste milieu”. Il ne doit souffrir ni d’</a:t>
            </a:r>
            <a:r>
              <a:rPr lang="fr-FR" dirty="0" err="1"/>
              <a:t>Underfitting</a:t>
            </a:r>
            <a:r>
              <a:rPr lang="fr-FR" dirty="0"/>
              <a:t> ni d’</a:t>
            </a:r>
            <a:r>
              <a:rPr lang="fr-FR" dirty="0" err="1"/>
              <a:t>Overfitting</a:t>
            </a:r>
            <a:r>
              <a:rPr lang="fr-FR" dirty="0"/>
              <a:t>. En d’autres termes, il ne souffre ni d’un grand </a:t>
            </a:r>
            <a:r>
              <a:rPr lang="fr-FR" dirty="0" err="1"/>
              <a:t>Bias</a:t>
            </a:r>
            <a:r>
              <a:rPr lang="fr-FR" dirty="0"/>
              <a:t> ni d’une grande variance.</a:t>
            </a:r>
          </a:p>
          <a:p>
            <a:pPr marL="457200" indent="-457200">
              <a:buFont typeface="Arial" panose="020B0604020202020204" pitchFamily="34" charset="0"/>
              <a:buChar char="•"/>
            </a:pPr>
            <a:r>
              <a:rPr lang="fr-FR" dirty="0"/>
              <a:t>Trouver ce juste milieu est le challenge de chaque data </a:t>
            </a:r>
            <a:r>
              <a:rPr lang="fr-FR" dirty="0" err="1"/>
              <a:t>scientist</a:t>
            </a:r>
            <a:r>
              <a:rPr lang="fr-FR" dirty="0"/>
              <a:t> lors d’un projet de Machine Learning.</a:t>
            </a:r>
          </a:p>
        </p:txBody>
      </p:sp>
    </p:spTree>
    <p:extLst>
      <p:ext uri="{BB962C8B-B14F-4D97-AF65-F5344CB8AC3E}">
        <p14:creationId xmlns:p14="http://schemas.microsoft.com/office/powerpoint/2010/main" val="871572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01638A-E365-9D9A-673B-082F4AB4BCC9}"/>
              </a:ext>
            </a:extLst>
          </p:cNvPr>
          <p:cNvSpPr>
            <a:spLocks noGrp="1"/>
          </p:cNvSpPr>
          <p:nvPr>
            <p:ph type="title"/>
          </p:nvPr>
        </p:nvSpPr>
        <p:spPr/>
        <p:txBody>
          <a:bodyPr>
            <a:normAutofit fontScale="90000"/>
          </a:bodyPr>
          <a:lstStyle/>
          <a:p>
            <a:r>
              <a:rPr lang="fr-FR" dirty="0"/>
              <a:t>généralisation du modèle de ML</a:t>
            </a:r>
          </a:p>
        </p:txBody>
      </p:sp>
      <p:sp>
        <p:nvSpPr>
          <p:cNvPr id="3" name="Espace réservé du contenu 2">
            <a:extLst>
              <a:ext uri="{FF2B5EF4-FFF2-40B4-BE49-F238E27FC236}">
                <a16:creationId xmlns:a16="http://schemas.microsoft.com/office/drawing/2014/main" id="{13DC9AF8-2431-47D6-69D1-8202F811B40C}"/>
              </a:ext>
            </a:extLst>
          </p:cNvPr>
          <p:cNvSpPr>
            <a:spLocks noGrp="1"/>
          </p:cNvSpPr>
          <p:nvPr>
            <p:ph idx="1"/>
          </p:nvPr>
        </p:nvSpPr>
        <p:spPr/>
        <p:txBody>
          <a:bodyPr/>
          <a:lstStyle/>
          <a:p>
            <a:pPr marL="457200" indent="-457200">
              <a:buFont typeface="Arial" panose="020B0604020202020204" pitchFamily="34" charset="0"/>
              <a:buChar char="•"/>
            </a:pPr>
            <a:r>
              <a:rPr lang="fr-FR" dirty="0"/>
              <a:t>La généralisation, c’est la capacité d’un modèle à faire des prédictions non seulement sur les données que vous avez utilisées pour le construire, mais surtout sur de nouvelles données : c’est bien pour ça que l’on parle d’apprentissage !</a:t>
            </a:r>
          </a:p>
          <a:p>
            <a:pPr marL="457200" indent="-457200">
              <a:buFont typeface="Arial" panose="020B0604020202020204" pitchFamily="34" charset="0"/>
              <a:buChar char="•"/>
            </a:pPr>
            <a:r>
              <a:rPr lang="fr-FR" dirty="0"/>
              <a:t>Évaluer un modèle sur le jeu de données sur lequel on l’a construit ne nous permet donc pas du tout de savoir comment il se comportera sur de nouvelles données, celles sur lesquelles il est vraiment intéressant de faire de la prédiction.</a:t>
            </a:r>
          </a:p>
          <a:p>
            <a:pPr marL="457200" indent="-457200" algn="ctr">
              <a:buFont typeface="Arial" panose="020B0604020202020204" pitchFamily="34" charset="0"/>
              <a:buChar char="•"/>
            </a:pPr>
            <a:endParaRPr lang="fr-FR" dirty="0"/>
          </a:p>
        </p:txBody>
      </p:sp>
    </p:spTree>
    <p:extLst>
      <p:ext uri="{BB962C8B-B14F-4D97-AF65-F5344CB8AC3E}">
        <p14:creationId xmlns:p14="http://schemas.microsoft.com/office/powerpoint/2010/main" val="1539356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BD39148-4BA6-5E24-0666-9AD183AFAB98}"/>
              </a:ext>
            </a:extLst>
          </p:cNvPr>
          <p:cNvSpPr>
            <a:spLocks noGrp="1"/>
          </p:cNvSpPr>
          <p:nvPr>
            <p:ph type="title"/>
          </p:nvPr>
        </p:nvSpPr>
        <p:spPr>
          <a:xfrm>
            <a:off x="960120" y="317814"/>
            <a:ext cx="10268712" cy="1700784"/>
          </a:xfrm>
        </p:spPr>
        <p:txBody>
          <a:bodyPr>
            <a:normAutofit/>
          </a:bodyPr>
          <a:lstStyle/>
          <a:p>
            <a:r>
              <a:rPr lang="fr-FR" sz="4100" dirty="0"/>
              <a:t>aspects clés à considérer pour parvenir à la généralisation d'un modèle de ML</a:t>
            </a:r>
          </a:p>
        </p:txBody>
      </p:sp>
      <p:sp>
        <p:nvSpPr>
          <p:cNvPr id="10" name="Rectangle 9">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0EB5DD43-2FA1-4D8C-5313-261E9ADA81F4}"/>
              </a:ext>
            </a:extLst>
          </p:cNvPr>
          <p:cNvSpPr>
            <a:spLocks noGrp="1"/>
          </p:cNvSpPr>
          <p:nvPr>
            <p:ph idx="1"/>
          </p:nvPr>
        </p:nvSpPr>
        <p:spPr>
          <a:xfrm>
            <a:off x="960120" y="2587752"/>
            <a:ext cx="10268712" cy="3258102"/>
          </a:xfrm>
        </p:spPr>
        <p:txBody>
          <a:bodyPr>
            <a:normAutofit fontScale="85000" lnSpcReduction="20000"/>
          </a:bodyPr>
          <a:lstStyle/>
          <a:p>
            <a:pPr algn="just"/>
            <a:r>
              <a:rPr lang="fr-FR" dirty="0"/>
              <a:t>1) </a:t>
            </a:r>
            <a:r>
              <a:rPr lang="fr-FR" b="1" dirty="0"/>
              <a:t>Taille de l'ensemble de données </a:t>
            </a:r>
            <a:r>
              <a:rPr lang="fr-FR" dirty="0"/>
              <a:t>:</a:t>
            </a:r>
          </a:p>
          <a:p>
            <a:pPr marL="457200" indent="-457200" algn="just">
              <a:buFont typeface="Arial" panose="020B0604020202020204" pitchFamily="34" charset="0"/>
              <a:buChar char="•"/>
            </a:pPr>
            <a:r>
              <a:rPr lang="fr-FR" dirty="0"/>
              <a:t>Plus l'ensemble de données est grand, mieux le modèle a de chances de généraliser correctement. Les modèles appris sur des ensembles plus vastes sont moins susceptibles de capturer des variations aléatoires.</a:t>
            </a:r>
          </a:p>
          <a:p>
            <a:pPr algn="just"/>
            <a:r>
              <a:rPr lang="fr-FR" dirty="0"/>
              <a:t>2) </a:t>
            </a:r>
            <a:r>
              <a:rPr lang="fr-FR" b="1" dirty="0"/>
              <a:t>Séparation des données </a:t>
            </a:r>
            <a:r>
              <a:rPr lang="fr-FR" dirty="0"/>
              <a:t>:</a:t>
            </a:r>
          </a:p>
          <a:p>
            <a:pPr marL="457200" indent="-457200" algn="just">
              <a:buFont typeface="Arial" panose="020B0604020202020204" pitchFamily="34" charset="0"/>
              <a:buChar char="•"/>
            </a:pPr>
            <a:r>
              <a:rPr lang="fr-FR" dirty="0"/>
              <a:t>Divisez les données en ensembles distincts pour l'entraînement, la validation et le test. Cela évite que le modèle ne mémorise les données d'entraînement et permet d'évaluer sa performance sur des données non vues.</a:t>
            </a:r>
          </a:p>
          <a:p>
            <a:pPr algn="just"/>
            <a:endParaRPr lang="fr-FR" dirty="0"/>
          </a:p>
        </p:txBody>
      </p:sp>
    </p:spTree>
    <p:extLst>
      <p:ext uri="{BB962C8B-B14F-4D97-AF65-F5344CB8AC3E}">
        <p14:creationId xmlns:p14="http://schemas.microsoft.com/office/powerpoint/2010/main" val="11844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1086A47-3B38-73CA-1874-97B2C06FF028}"/>
              </a:ext>
            </a:extLst>
          </p:cNvPr>
          <p:cNvSpPr>
            <a:spLocks noGrp="1"/>
          </p:cNvSpPr>
          <p:nvPr>
            <p:ph type="title"/>
          </p:nvPr>
        </p:nvSpPr>
        <p:spPr>
          <a:xfrm>
            <a:off x="960120" y="317814"/>
            <a:ext cx="10268712" cy="1700784"/>
          </a:xfrm>
        </p:spPr>
        <p:txBody>
          <a:bodyPr>
            <a:normAutofit/>
          </a:bodyPr>
          <a:lstStyle/>
          <a:p>
            <a:r>
              <a:rPr lang="fr-FR" sz="4100" dirty="0"/>
              <a:t>aspects clés à considérer pour parvenir à la généralisation d'un modèle de ML</a:t>
            </a:r>
          </a:p>
        </p:txBody>
      </p:sp>
      <p:sp>
        <p:nvSpPr>
          <p:cNvPr id="10" name="Rectangle 9">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9749BA31-7A70-CD56-52D7-27497501014E}"/>
              </a:ext>
            </a:extLst>
          </p:cNvPr>
          <p:cNvSpPr>
            <a:spLocks noGrp="1"/>
          </p:cNvSpPr>
          <p:nvPr>
            <p:ph idx="1"/>
          </p:nvPr>
        </p:nvSpPr>
        <p:spPr>
          <a:xfrm>
            <a:off x="960120" y="2587752"/>
            <a:ext cx="10268712" cy="3258102"/>
          </a:xfrm>
        </p:spPr>
        <p:txBody>
          <a:bodyPr>
            <a:normAutofit fontScale="85000" lnSpcReduction="10000"/>
          </a:bodyPr>
          <a:lstStyle/>
          <a:p>
            <a:r>
              <a:rPr lang="fr-FR" dirty="0"/>
              <a:t>3) </a:t>
            </a:r>
            <a:r>
              <a:rPr lang="fr-FR" b="1" dirty="0"/>
              <a:t>Évitement du </a:t>
            </a:r>
            <a:r>
              <a:rPr lang="fr-FR" b="1" dirty="0" err="1"/>
              <a:t>sur-ajustement</a:t>
            </a:r>
            <a:r>
              <a:rPr lang="fr-FR" b="1" dirty="0"/>
              <a:t> (</a:t>
            </a:r>
            <a:r>
              <a:rPr lang="fr-FR" b="1" dirty="0" err="1"/>
              <a:t>overfitting</a:t>
            </a:r>
            <a:r>
              <a:rPr lang="fr-FR" b="1" dirty="0"/>
              <a:t>) </a:t>
            </a:r>
            <a:r>
              <a:rPr lang="fr-FR" dirty="0"/>
              <a:t>:</a:t>
            </a:r>
          </a:p>
          <a:p>
            <a:pPr marL="457200" indent="-457200">
              <a:buFont typeface="Arial" panose="020B0604020202020204" pitchFamily="34" charset="0"/>
              <a:buChar char="•"/>
            </a:pPr>
            <a:r>
              <a:rPr lang="fr-FR" dirty="0"/>
              <a:t>Évitez de créer un modèle trop complexe qui apprendrait les fluctuations aléatoires des données d'entraînement. Utilisez des techniques telles que la régularisation pour contrôler la complexité du modèle.</a:t>
            </a:r>
          </a:p>
          <a:p>
            <a:pPr algn="just"/>
            <a:r>
              <a:rPr lang="fr-FR" dirty="0"/>
              <a:t>4)</a:t>
            </a:r>
            <a:r>
              <a:rPr lang="fr-FR" b="1" dirty="0"/>
              <a:t> Validation croisée </a:t>
            </a:r>
            <a:r>
              <a:rPr lang="fr-FR" dirty="0"/>
              <a:t>:</a:t>
            </a:r>
          </a:p>
          <a:p>
            <a:pPr marL="457200" indent="-457200" algn="just">
              <a:buFont typeface="Arial" panose="020B0604020202020204" pitchFamily="34" charset="0"/>
              <a:buChar char="•"/>
            </a:pPr>
            <a:r>
              <a:rPr lang="fr-FR" dirty="0"/>
              <a:t>Utilisez la validation croisée pour estimer la performance du modèle sur des données non vues. Cela permet d'évaluer comment le modèle généralise sur différentes parties de l'ensemble de données.</a:t>
            </a:r>
          </a:p>
          <a:p>
            <a:pPr marL="457200" indent="-457200">
              <a:buFont typeface="Arial" panose="020B0604020202020204" pitchFamily="34" charset="0"/>
              <a:buChar char="•"/>
            </a:pPr>
            <a:endParaRPr lang="fr-FR" dirty="0"/>
          </a:p>
          <a:p>
            <a:endParaRPr lang="fr-FR" dirty="0"/>
          </a:p>
        </p:txBody>
      </p:sp>
    </p:spTree>
    <p:extLst>
      <p:ext uri="{BB962C8B-B14F-4D97-AF65-F5344CB8AC3E}">
        <p14:creationId xmlns:p14="http://schemas.microsoft.com/office/powerpoint/2010/main" val="1812334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319027F-E323-66B2-5ED7-F5716A121896}"/>
              </a:ext>
            </a:extLst>
          </p:cNvPr>
          <p:cNvSpPr>
            <a:spLocks noGrp="1"/>
          </p:cNvSpPr>
          <p:nvPr>
            <p:ph type="title"/>
          </p:nvPr>
        </p:nvSpPr>
        <p:spPr>
          <a:xfrm>
            <a:off x="960120" y="317814"/>
            <a:ext cx="10268712" cy="1700784"/>
          </a:xfrm>
        </p:spPr>
        <p:txBody>
          <a:bodyPr>
            <a:normAutofit/>
          </a:bodyPr>
          <a:lstStyle/>
          <a:p>
            <a:r>
              <a:rPr lang="fr-FR" sz="4100" dirty="0"/>
              <a:t>aspects clés à considérer pour parvenir à la généralisation d'un modèle de ML</a:t>
            </a:r>
          </a:p>
        </p:txBody>
      </p:sp>
      <p:sp>
        <p:nvSpPr>
          <p:cNvPr id="10" name="Rectangle 9">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CFAA98E8-87E7-8D84-617E-5FAB22685F7E}"/>
              </a:ext>
            </a:extLst>
          </p:cNvPr>
          <p:cNvSpPr>
            <a:spLocks noGrp="1"/>
          </p:cNvSpPr>
          <p:nvPr>
            <p:ph idx="1"/>
          </p:nvPr>
        </p:nvSpPr>
        <p:spPr>
          <a:xfrm>
            <a:off x="702365" y="2587752"/>
            <a:ext cx="10906539" cy="3258102"/>
          </a:xfrm>
        </p:spPr>
        <p:txBody>
          <a:bodyPr>
            <a:normAutofit fontScale="92500" lnSpcReduction="20000"/>
          </a:bodyPr>
          <a:lstStyle/>
          <a:p>
            <a:pPr algn="just"/>
            <a:r>
              <a:rPr lang="fr-FR" dirty="0"/>
              <a:t>5) </a:t>
            </a:r>
            <a:r>
              <a:rPr lang="fr-FR" b="1" dirty="0"/>
              <a:t>Sélection de modèle </a:t>
            </a:r>
            <a:r>
              <a:rPr lang="fr-FR" dirty="0"/>
              <a:t>:</a:t>
            </a:r>
          </a:p>
          <a:p>
            <a:pPr marL="457200" indent="-457200" algn="just">
              <a:buFont typeface="Arial" panose="020B0604020202020204" pitchFamily="34" charset="0"/>
              <a:buChar char="•"/>
            </a:pPr>
            <a:r>
              <a:rPr lang="fr-FR" dirty="0"/>
              <a:t>Expérimentez avec différents algorithmes de machine </a:t>
            </a:r>
            <a:r>
              <a:rPr lang="fr-FR" dirty="0" err="1"/>
              <a:t>learning</a:t>
            </a:r>
            <a:r>
              <a:rPr lang="fr-FR" dirty="0"/>
              <a:t> et paramètres pour trouver celui qui offre le meilleur compromis entre biais et variance, favorisant ainsi une meilleure généralisation.</a:t>
            </a:r>
          </a:p>
          <a:p>
            <a:pPr algn="just"/>
            <a:r>
              <a:rPr lang="fr-FR" dirty="0"/>
              <a:t>6) </a:t>
            </a:r>
            <a:r>
              <a:rPr lang="fr-FR" b="1" dirty="0"/>
              <a:t>Ingénierie des caractéristiques </a:t>
            </a:r>
            <a:r>
              <a:rPr lang="fr-FR" dirty="0"/>
              <a:t>:</a:t>
            </a:r>
          </a:p>
          <a:p>
            <a:pPr marL="457200" indent="-457200" algn="just">
              <a:buFont typeface="Arial" panose="020B0604020202020204" pitchFamily="34" charset="0"/>
              <a:buChar char="•"/>
            </a:pPr>
            <a:r>
              <a:rPr lang="fr-FR" dirty="0"/>
              <a:t>Choisissez judicieusement les caractéristiques à inclure dans le modèle. Supprimez les caractéristiques redondantes ou peu informatives qui pourraient induire en erreur le modèle.</a:t>
            </a:r>
          </a:p>
          <a:p>
            <a:pPr marL="457200" indent="-457200" algn="just">
              <a:buFont typeface="Arial" panose="020B0604020202020204" pitchFamily="34" charset="0"/>
              <a:buChar char="•"/>
            </a:pPr>
            <a:endParaRPr lang="fr-FR" dirty="0"/>
          </a:p>
        </p:txBody>
      </p:sp>
    </p:spTree>
    <p:extLst>
      <p:ext uri="{BB962C8B-B14F-4D97-AF65-F5344CB8AC3E}">
        <p14:creationId xmlns:p14="http://schemas.microsoft.com/office/powerpoint/2010/main" val="3102227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7E8443E-966A-3EB2-284E-3EE644C88CDA}"/>
              </a:ext>
            </a:extLst>
          </p:cNvPr>
          <p:cNvSpPr>
            <a:spLocks noGrp="1"/>
          </p:cNvSpPr>
          <p:nvPr>
            <p:ph type="title"/>
          </p:nvPr>
        </p:nvSpPr>
        <p:spPr>
          <a:xfrm>
            <a:off x="960120" y="317814"/>
            <a:ext cx="10268712" cy="1700784"/>
          </a:xfrm>
        </p:spPr>
        <p:txBody>
          <a:bodyPr>
            <a:normAutofit/>
          </a:bodyPr>
          <a:lstStyle/>
          <a:p>
            <a:r>
              <a:rPr lang="fr-FR" sz="4100" dirty="0"/>
              <a:t>aspects clés à considérer pour parvenir à la généralisation d'un modèle de ML</a:t>
            </a:r>
          </a:p>
        </p:txBody>
      </p:sp>
      <p:sp>
        <p:nvSpPr>
          <p:cNvPr id="17" name="Rectangle 16">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93579C22-A9D0-E629-F5E6-EA1714F989B0}"/>
              </a:ext>
            </a:extLst>
          </p:cNvPr>
          <p:cNvSpPr>
            <a:spLocks noGrp="1"/>
          </p:cNvSpPr>
          <p:nvPr>
            <p:ph idx="1"/>
          </p:nvPr>
        </p:nvSpPr>
        <p:spPr>
          <a:xfrm>
            <a:off x="960120" y="2587752"/>
            <a:ext cx="10268712" cy="3258102"/>
          </a:xfrm>
        </p:spPr>
        <p:txBody>
          <a:bodyPr>
            <a:normAutofit fontScale="92500" lnSpcReduction="20000"/>
          </a:bodyPr>
          <a:lstStyle/>
          <a:p>
            <a:pPr algn="just"/>
            <a:r>
              <a:rPr lang="fr-FR" dirty="0"/>
              <a:t>7) </a:t>
            </a:r>
            <a:r>
              <a:rPr lang="fr-FR" b="1" dirty="0"/>
              <a:t>Normalisation et prétraitement </a:t>
            </a:r>
            <a:r>
              <a:rPr lang="fr-FR" dirty="0"/>
              <a:t>:</a:t>
            </a:r>
          </a:p>
          <a:p>
            <a:pPr marL="457200" indent="-457200" algn="just">
              <a:buFont typeface="Arial" panose="020B0604020202020204" pitchFamily="34" charset="0"/>
              <a:buChar char="•"/>
            </a:pPr>
            <a:r>
              <a:rPr lang="fr-FR" dirty="0"/>
              <a:t>Normalisez les caractéristiques pour mettre toutes les données sur la même échelle. Le prétraitement approprié garantit que le modèle traite toutes les caractéristiques de manière équitable.</a:t>
            </a:r>
          </a:p>
          <a:p>
            <a:pPr algn="just"/>
            <a:r>
              <a:rPr lang="fr-FR" dirty="0"/>
              <a:t>8) </a:t>
            </a:r>
            <a:r>
              <a:rPr lang="fr-FR" b="1" dirty="0"/>
              <a:t>Régularisation</a:t>
            </a:r>
            <a:r>
              <a:rPr lang="fr-FR" dirty="0"/>
              <a:t> :</a:t>
            </a:r>
          </a:p>
          <a:p>
            <a:pPr marL="457200" indent="-457200" algn="just">
              <a:buFont typeface="Arial" panose="020B0604020202020204" pitchFamily="34" charset="0"/>
              <a:buChar char="•"/>
            </a:pPr>
            <a:r>
              <a:rPr lang="fr-FR" dirty="0"/>
              <a:t>Utilisez des techniques de régularisation comme la régression Ridge ou Lasso pour contrôler les coefficients des caractéristiques et réduire le risque de </a:t>
            </a:r>
            <a:r>
              <a:rPr lang="fr-FR" dirty="0" err="1"/>
              <a:t>sur-ajustement</a:t>
            </a:r>
            <a:r>
              <a:rPr lang="fr-FR" dirty="0"/>
              <a:t>.</a:t>
            </a:r>
          </a:p>
        </p:txBody>
      </p:sp>
    </p:spTree>
    <p:extLst>
      <p:ext uri="{BB962C8B-B14F-4D97-AF65-F5344CB8AC3E}">
        <p14:creationId xmlns:p14="http://schemas.microsoft.com/office/powerpoint/2010/main" val="260262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379C804-05CA-0AFB-C490-8AC1533B7606}"/>
              </a:ext>
            </a:extLst>
          </p:cNvPr>
          <p:cNvSpPr>
            <a:spLocks noGrp="1"/>
          </p:cNvSpPr>
          <p:nvPr>
            <p:ph type="title"/>
          </p:nvPr>
        </p:nvSpPr>
        <p:spPr>
          <a:xfrm>
            <a:off x="960120" y="317814"/>
            <a:ext cx="10268712" cy="1700784"/>
          </a:xfrm>
        </p:spPr>
        <p:txBody>
          <a:bodyPr>
            <a:normAutofit/>
          </a:bodyPr>
          <a:lstStyle/>
          <a:p>
            <a:r>
              <a:rPr lang="fr-FR" dirty="0"/>
              <a:t>Agenda – </a:t>
            </a:r>
            <a:r>
              <a:rPr lang="fr-FR"/>
              <a:t>Jour 2 et 3</a:t>
            </a:r>
            <a:endParaRPr lang="fr-FR" dirty="0"/>
          </a:p>
        </p:txBody>
      </p:sp>
      <p:graphicFrame>
        <p:nvGraphicFramePr>
          <p:cNvPr id="5" name="Espace réservé du contenu 2">
            <a:extLst>
              <a:ext uri="{FF2B5EF4-FFF2-40B4-BE49-F238E27FC236}">
                <a16:creationId xmlns:a16="http://schemas.microsoft.com/office/drawing/2014/main" id="{B1C5C7CC-724D-5344-77C3-0FBF6D06B4B9}"/>
              </a:ext>
            </a:extLst>
          </p:cNvPr>
          <p:cNvGraphicFramePr>
            <a:graphicFrameLocks noGrp="1"/>
          </p:cNvGraphicFramePr>
          <p:nvPr>
            <p:ph idx="1"/>
            <p:extLst>
              <p:ext uri="{D42A27DB-BD31-4B8C-83A1-F6EECF244321}">
                <p14:modId xmlns:p14="http://schemas.microsoft.com/office/powerpoint/2010/main" val="2025104718"/>
              </p:ext>
            </p:extLst>
          </p:nvPr>
        </p:nvGraphicFramePr>
        <p:xfrm>
          <a:off x="960438" y="2745545"/>
          <a:ext cx="10267950" cy="3364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1431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D02DF3C-3733-F58F-7F50-482031E9F109}"/>
              </a:ext>
            </a:extLst>
          </p:cNvPr>
          <p:cNvSpPr>
            <a:spLocks noGrp="1"/>
          </p:cNvSpPr>
          <p:nvPr>
            <p:ph type="title"/>
          </p:nvPr>
        </p:nvSpPr>
        <p:spPr>
          <a:xfrm>
            <a:off x="960120" y="317814"/>
            <a:ext cx="10268712" cy="1700784"/>
          </a:xfrm>
        </p:spPr>
        <p:txBody>
          <a:bodyPr>
            <a:normAutofit/>
          </a:bodyPr>
          <a:lstStyle/>
          <a:p>
            <a:r>
              <a:rPr lang="fr-FR" sz="4100" dirty="0"/>
              <a:t>aspects clés à considérer pour parvenir à la généralisation d'un modèle de ML</a:t>
            </a:r>
          </a:p>
        </p:txBody>
      </p:sp>
      <p:sp>
        <p:nvSpPr>
          <p:cNvPr id="10" name="Rectangle 9">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81B0860B-75D5-62D1-CA7F-01F6E317E814}"/>
              </a:ext>
            </a:extLst>
          </p:cNvPr>
          <p:cNvSpPr>
            <a:spLocks noGrp="1"/>
          </p:cNvSpPr>
          <p:nvPr>
            <p:ph idx="1"/>
          </p:nvPr>
        </p:nvSpPr>
        <p:spPr>
          <a:xfrm>
            <a:off x="960120" y="2587752"/>
            <a:ext cx="10268712" cy="3258102"/>
          </a:xfrm>
        </p:spPr>
        <p:txBody>
          <a:bodyPr>
            <a:normAutofit fontScale="92500" lnSpcReduction="20000"/>
          </a:bodyPr>
          <a:lstStyle/>
          <a:p>
            <a:pPr algn="just"/>
            <a:r>
              <a:rPr lang="fr-FR" dirty="0"/>
              <a:t>9) </a:t>
            </a:r>
            <a:r>
              <a:rPr lang="fr-FR" b="1" dirty="0"/>
              <a:t>En</a:t>
            </a:r>
            <a:r>
              <a:rPr lang="fr-FR" dirty="0"/>
              <a:t>s</a:t>
            </a:r>
            <a:r>
              <a:rPr lang="fr-FR" b="1" dirty="0"/>
              <a:t>emble Learning :</a:t>
            </a:r>
          </a:p>
          <a:p>
            <a:pPr marL="457200" indent="-457200" algn="just">
              <a:buFont typeface="Arial" panose="020B0604020202020204" pitchFamily="34" charset="0"/>
              <a:buChar char="•"/>
            </a:pPr>
            <a:r>
              <a:rPr lang="fr-FR" dirty="0"/>
              <a:t>Utilisez des méthodes d'apprentissage en ensemble comme les forêts aléatoires ou les méthodes de </a:t>
            </a:r>
            <a:r>
              <a:rPr lang="fr-FR" dirty="0" err="1"/>
              <a:t>boosting</a:t>
            </a:r>
            <a:r>
              <a:rPr lang="fr-FR" dirty="0"/>
              <a:t> pour combiner les prédictions de plusieurs modèles et améliorer la généralisation.</a:t>
            </a:r>
          </a:p>
          <a:p>
            <a:pPr algn="just"/>
            <a:r>
              <a:rPr lang="fr-FR" dirty="0"/>
              <a:t>10) </a:t>
            </a:r>
            <a:r>
              <a:rPr lang="fr-FR" b="1" dirty="0"/>
              <a:t>Test sur des données inconnues :</a:t>
            </a:r>
          </a:p>
          <a:p>
            <a:pPr marL="457200" indent="-457200" algn="just">
              <a:buFont typeface="Arial" panose="020B0604020202020204" pitchFamily="34" charset="0"/>
              <a:buChar char="•"/>
            </a:pPr>
            <a:r>
              <a:rPr lang="fr-FR" dirty="0"/>
              <a:t>Évaluez le modèle final sur l'ensemble de test, qui contient des données totalement inconnues pour évaluer sa performance en situation réelle.</a:t>
            </a:r>
          </a:p>
        </p:txBody>
      </p:sp>
    </p:spTree>
    <p:extLst>
      <p:ext uri="{BB962C8B-B14F-4D97-AF65-F5344CB8AC3E}">
        <p14:creationId xmlns:p14="http://schemas.microsoft.com/office/powerpoint/2010/main" val="2792994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CFB8B40-D52F-9632-71FA-49EA86DD7553}"/>
              </a:ext>
            </a:extLst>
          </p:cNvPr>
          <p:cNvSpPr>
            <a:spLocks noGrp="1"/>
          </p:cNvSpPr>
          <p:nvPr>
            <p:ph type="title"/>
          </p:nvPr>
        </p:nvSpPr>
        <p:spPr>
          <a:xfrm>
            <a:off x="961644" y="4572003"/>
            <a:ext cx="10268712" cy="1169121"/>
          </a:xfrm>
        </p:spPr>
        <p:txBody>
          <a:bodyPr vert="horz" lIns="91440" tIns="45720" rIns="91440" bIns="45720" rtlCol="0" anchor="ctr">
            <a:normAutofit/>
          </a:bodyPr>
          <a:lstStyle/>
          <a:p>
            <a:pPr algn="ctr"/>
            <a:r>
              <a:rPr lang="en-US" sz="7200"/>
              <a:t>Machine learning</a:t>
            </a:r>
          </a:p>
        </p:txBody>
      </p:sp>
      <p:pic>
        <p:nvPicPr>
          <p:cNvPr id="4" name="Espace réservé du contenu 3">
            <a:extLst>
              <a:ext uri="{FF2B5EF4-FFF2-40B4-BE49-F238E27FC236}">
                <a16:creationId xmlns:a16="http://schemas.microsoft.com/office/drawing/2014/main" id="{D7E25AEE-88FF-3FEA-CB40-EA9166D76941}"/>
              </a:ext>
            </a:extLst>
          </p:cNvPr>
          <p:cNvPicPr>
            <a:picLocks noChangeAspect="1"/>
          </p:cNvPicPr>
          <p:nvPr/>
        </p:nvPicPr>
        <p:blipFill>
          <a:blip r:embed="rId3"/>
          <a:stretch>
            <a:fillRect/>
          </a:stretch>
        </p:blipFill>
        <p:spPr>
          <a:xfrm>
            <a:off x="2358887" y="278296"/>
            <a:ext cx="7818783" cy="3927943"/>
          </a:xfrm>
          <a:prstGeom prst="rect">
            <a:avLst/>
          </a:prstGeom>
        </p:spPr>
      </p:pic>
    </p:spTree>
    <p:extLst>
      <p:ext uri="{BB962C8B-B14F-4D97-AF65-F5344CB8AC3E}">
        <p14:creationId xmlns:p14="http://schemas.microsoft.com/office/powerpoint/2010/main" val="1873033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C542B8-CFD6-A0E3-4ECC-56917AC4A293}"/>
              </a:ext>
            </a:extLst>
          </p:cNvPr>
          <p:cNvSpPr>
            <a:spLocks noGrp="1"/>
          </p:cNvSpPr>
          <p:nvPr>
            <p:ph type="title"/>
          </p:nvPr>
        </p:nvSpPr>
        <p:spPr/>
        <p:txBody>
          <a:bodyPr/>
          <a:lstStyle/>
          <a:p>
            <a:r>
              <a:rPr lang="fr-FR" dirty="0"/>
              <a:t>Types machine </a:t>
            </a:r>
            <a:r>
              <a:rPr lang="fr-FR" dirty="0" err="1"/>
              <a:t>learning</a:t>
            </a:r>
            <a:endParaRPr lang="fr-FR" dirty="0"/>
          </a:p>
        </p:txBody>
      </p:sp>
      <p:sp>
        <p:nvSpPr>
          <p:cNvPr id="3" name="Espace réservé du contenu 2">
            <a:extLst>
              <a:ext uri="{FF2B5EF4-FFF2-40B4-BE49-F238E27FC236}">
                <a16:creationId xmlns:a16="http://schemas.microsoft.com/office/drawing/2014/main" id="{EFFE2780-5FE3-2881-778F-A19EB8E71B4B}"/>
              </a:ext>
            </a:extLst>
          </p:cNvPr>
          <p:cNvSpPr>
            <a:spLocks noGrp="1"/>
          </p:cNvSpPr>
          <p:nvPr>
            <p:ph idx="1"/>
          </p:nvPr>
        </p:nvSpPr>
        <p:spPr/>
        <p:txBody>
          <a:bodyPr/>
          <a:lstStyle/>
          <a:p>
            <a:pPr marL="457200" indent="-457200">
              <a:buFont typeface="Arial" panose="020B0604020202020204" pitchFamily="34" charset="0"/>
              <a:buChar char="•"/>
            </a:pPr>
            <a:r>
              <a:rPr lang="fr-FR" dirty="0"/>
              <a:t>Apprentissage supervisé </a:t>
            </a:r>
          </a:p>
          <a:p>
            <a:pPr marL="457200" indent="-457200">
              <a:buFont typeface="Arial" panose="020B0604020202020204" pitchFamily="34" charset="0"/>
              <a:buChar char="•"/>
            </a:pPr>
            <a:r>
              <a:rPr lang="fr-FR" dirty="0"/>
              <a:t>Apprentissage non supervisé</a:t>
            </a:r>
          </a:p>
          <a:p>
            <a:pPr marL="457200" indent="-457200">
              <a:buFont typeface="Arial" panose="020B0604020202020204" pitchFamily="34" charset="0"/>
              <a:buChar char="•"/>
            </a:pPr>
            <a:r>
              <a:rPr lang="fr-FR" dirty="0"/>
              <a:t>Apprentissage par renforcement</a:t>
            </a:r>
          </a:p>
          <a:p>
            <a:pPr marL="457200" indent="-457200">
              <a:buFont typeface="Arial" panose="020B0604020202020204" pitchFamily="34" charset="0"/>
              <a:buChar char="•"/>
            </a:pPr>
            <a:r>
              <a:rPr lang="fr-FR" dirty="0"/>
              <a:t>Deep Learning (</a:t>
            </a:r>
            <a:r>
              <a:rPr lang="fr-FR" b="1" i="0" dirty="0">
                <a:effectLst/>
                <a:latin typeface="Söhne"/>
              </a:rPr>
              <a:t>Réseaux de neurones )</a:t>
            </a:r>
            <a:endParaRPr lang="fr-FR" dirty="0"/>
          </a:p>
        </p:txBody>
      </p:sp>
    </p:spTree>
    <p:extLst>
      <p:ext uri="{BB962C8B-B14F-4D97-AF65-F5344CB8AC3E}">
        <p14:creationId xmlns:p14="http://schemas.microsoft.com/office/powerpoint/2010/main" val="2337358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3486C6-E7DA-3746-EABE-CEADB1DCB5A2}"/>
              </a:ext>
            </a:extLst>
          </p:cNvPr>
          <p:cNvSpPr>
            <a:spLocks noGrp="1"/>
          </p:cNvSpPr>
          <p:nvPr>
            <p:ph type="title"/>
          </p:nvPr>
        </p:nvSpPr>
        <p:spPr/>
        <p:txBody>
          <a:bodyPr/>
          <a:lstStyle/>
          <a:p>
            <a:r>
              <a:rPr lang="fr-FR" dirty="0"/>
              <a:t>Exemples ML</a:t>
            </a:r>
          </a:p>
        </p:txBody>
      </p:sp>
      <p:sp>
        <p:nvSpPr>
          <p:cNvPr id="3" name="Espace réservé du contenu 2">
            <a:extLst>
              <a:ext uri="{FF2B5EF4-FFF2-40B4-BE49-F238E27FC236}">
                <a16:creationId xmlns:a16="http://schemas.microsoft.com/office/drawing/2014/main" id="{E8452218-E09E-78E9-3750-9A70158CD696}"/>
              </a:ext>
            </a:extLst>
          </p:cNvPr>
          <p:cNvSpPr>
            <a:spLocks noGrp="1"/>
          </p:cNvSpPr>
          <p:nvPr>
            <p:ph idx="1"/>
          </p:nvPr>
        </p:nvSpPr>
        <p:spPr/>
        <p:txBody>
          <a:bodyPr>
            <a:normAutofit/>
          </a:bodyPr>
          <a:lstStyle/>
          <a:p>
            <a:pPr marL="457200" indent="-457200">
              <a:buFont typeface="Arial" panose="020B0604020202020204" pitchFamily="34" charset="0"/>
              <a:buChar char="•"/>
            </a:pPr>
            <a:r>
              <a:rPr lang="fr-FR" dirty="0"/>
              <a:t>affecter un score à un client ;</a:t>
            </a:r>
          </a:p>
          <a:p>
            <a:pPr marL="457200" indent="-457200">
              <a:buFont typeface="Arial" panose="020B0604020202020204" pitchFamily="34" charset="0"/>
              <a:buChar char="•"/>
            </a:pPr>
            <a:r>
              <a:rPr lang="fr-FR" dirty="0"/>
              <a:t>prédire la rentabilité d’une campagne marketing ;</a:t>
            </a:r>
          </a:p>
          <a:p>
            <a:pPr marL="457200" indent="-457200">
              <a:buFont typeface="Arial" panose="020B0604020202020204" pitchFamily="34" charset="0"/>
              <a:buChar char="•"/>
            </a:pPr>
            <a:r>
              <a:rPr lang="fr-FR" dirty="0"/>
              <a:t>identifier les événements rares ;</a:t>
            </a:r>
          </a:p>
          <a:p>
            <a:pPr marL="457200" indent="-457200">
              <a:buFont typeface="Arial" panose="020B0604020202020204" pitchFamily="34" charset="0"/>
              <a:buChar char="•"/>
            </a:pPr>
            <a:r>
              <a:rPr lang="fr-FR" dirty="0"/>
              <a:t>affecter une catégorie à un produit ;</a:t>
            </a:r>
          </a:p>
          <a:p>
            <a:pPr marL="457200" indent="-457200">
              <a:buFont typeface="Arial" panose="020B0604020202020204" pitchFamily="34" charset="0"/>
              <a:buChar char="•"/>
            </a:pPr>
            <a:r>
              <a:rPr lang="fr-FR" dirty="0"/>
              <a:t>segmenter les visiteurs d’un site ;</a:t>
            </a:r>
          </a:p>
          <a:p>
            <a:pPr marL="457200" indent="-457200">
              <a:buFont typeface="Arial" panose="020B0604020202020204" pitchFamily="34" charset="0"/>
              <a:buChar char="•"/>
            </a:pPr>
            <a:r>
              <a:rPr lang="fr-FR" dirty="0"/>
              <a:t>recommander un produit à un client.</a:t>
            </a:r>
          </a:p>
        </p:txBody>
      </p:sp>
    </p:spTree>
    <p:extLst>
      <p:ext uri="{BB962C8B-B14F-4D97-AF65-F5344CB8AC3E}">
        <p14:creationId xmlns:p14="http://schemas.microsoft.com/office/powerpoint/2010/main" val="750328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2" name="Rectangle 1051">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Freeform: Shape 1053">
            <a:extLst>
              <a:ext uri="{FF2B5EF4-FFF2-40B4-BE49-F238E27FC236}">
                <a16:creationId xmlns:a16="http://schemas.microsoft.com/office/drawing/2014/main" id="{E27CBDD7-6A01-4B3F-B16A-F50305427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43467 w 12192000"/>
              <a:gd name="connsiteY0" fmla="*/ 640822 h 6858000"/>
              <a:gd name="connsiteX1" fmla="*/ 643467 w 12192000"/>
              <a:gd name="connsiteY1" fmla="*/ 6217178 h 6858000"/>
              <a:gd name="connsiteX2" fmla="*/ 11548533 w 12192000"/>
              <a:gd name="connsiteY2" fmla="*/ 6217178 h 6858000"/>
              <a:gd name="connsiteX3" fmla="*/ 11548533 w 12192000"/>
              <a:gd name="connsiteY3" fmla="*/ 640822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43467" y="640822"/>
                </a:moveTo>
                <a:lnTo>
                  <a:pt x="643467" y="6217178"/>
                </a:lnTo>
                <a:lnTo>
                  <a:pt x="11548533" y="6217178"/>
                </a:lnTo>
                <a:lnTo>
                  <a:pt x="11548533" y="640822"/>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age 3">
            <a:extLst>
              <a:ext uri="{FF2B5EF4-FFF2-40B4-BE49-F238E27FC236}">
                <a16:creationId xmlns:a16="http://schemas.microsoft.com/office/drawing/2014/main" id="{5FECA634-1AB0-5439-8E7C-C54D3C6459F7}"/>
              </a:ext>
            </a:extLst>
          </p:cNvPr>
          <p:cNvPicPr>
            <a:picLocks noChangeAspect="1"/>
          </p:cNvPicPr>
          <p:nvPr/>
        </p:nvPicPr>
        <p:blipFill>
          <a:blip r:embed="rId3"/>
          <a:stretch>
            <a:fillRect/>
          </a:stretch>
        </p:blipFill>
        <p:spPr>
          <a:xfrm>
            <a:off x="3032680" y="1131510"/>
            <a:ext cx="6126640" cy="4594980"/>
          </a:xfrm>
          <a:prstGeom prst="rect">
            <a:avLst/>
          </a:prstGeom>
        </p:spPr>
      </p:pic>
    </p:spTree>
    <p:extLst>
      <p:ext uri="{BB962C8B-B14F-4D97-AF65-F5344CB8AC3E}">
        <p14:creationId xmlns:p14="http://schemas.microsoft.com/office/powerpoint/2010/main" val="4273039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9" name="Rectangle 1058">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Freeform: Shape 1060">
            <a:extLst>
              <a:ext uri="{FF2B5EF4-FFF2-40B4-BE49-F238E27FC236}">
                <a16:creationId xmlns:a16="http://schemas.microsoft.com/office/drawing/2014/main" id="{E27CBDD7-6A01-4B3F-B16A-F50305427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43467 w 12192000"/>
              <a:gd name="connsiteY0" fmla="*/ 640822 h 6858000"/>
              <a:gd name="connsiteX1" fmla="*/ 643467 w 12192000"/>
              <a:gd name="connsiteY1" fmla="*/ 6217178 h 6858000"/>
              <a:gd name="connsiteX2" fmla="*/ 11548533 w 12192000"/>
              <a:gd name="connsiteY2" fmla="*/ 6217178 h 6858000"/>
              <a:gd name="connsiteX3" fmla="*/ 11548533 w 12192000"/>
              <a:gd name="connsiteY3" fmla="*/ 640822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43467" y="640822"/>
                </a:moveTo>
                <a:lnTo>
                  <a:pt x="643467" y="6217178"/>
                </a:lnTo>
                <a:lnTo>
                  <a:pt x="11548533" y="6217178"/>
                </a:lnTo>
                <a:lnTo>
                  <a:pt x="11548533" y="640822"/>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carte pour choisir algorithme machine learning - Pensée Artificielle">
            <a:extLst>
              <a:ext uri="{FF2B5EF4-FFF2-40B4-BE49-F238E27FC236}">
                <a16:creationId xmlns:a16="http://schemas.microsoft.com/office/drawing/2014/main" id="{D67BE221-8CB9-F4CA-F7A0-6422C50573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05253" y="1131510"/>
            <a:ext cx="7381494" cy="4594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783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833F822-CD68-ACA4-B43F-3380E3EB3E77}"/>
              </a:ext>
            </a:extLst>
          </p:cNvPr>
          <p:cNvSpPr>
            <a:spLocks noGrp="1"/>
          </p:cNvSpPr>
          <p:nvPr>
            <p:ph type="title"/>
          </p:nvPr>
        </p:nvSpPr>
        <p:spPr>
          <a:xfrm>
            <a:off x="960120" y="317814"/>
            <a:ext cx="10268712" cy="1700784"/>
          </a:xfrm>
        </p:spPr>
        <p:txBody>
          <a:bodyPr>
            <a:normAutofit/>
          </a:bodyPr>
          <a:lstStyle/>
          <a:p>
            <a:r>
              <a:rPr lang="fr-FR"/>
              <a:t>Apprentissage supervisé</a:t>
            </a:r>
            <a:endParaRPr lang="fr-FR" dirty="0"/>
          </a:p>
        </p:txBody>
      </p:sp>
      <p:sp>
        <p:nvSpPr>
          <p:cNvPr id="13" name="Rectangle 12">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Espace réservé du contenu 5">
            <a:extLst>
              <a:ext uri="{FF2B5EF4-FFF2-40B4-BE49-F238E27FC236}">
                <a16:creationId xmlns:a16="http://schemas.microsoft.com/office/drawing/2014/main" id="{6240DF9C-BC0F-557E-4784-965071B0ED2A}"/>
              </a:ext>
            </a:extLst>
          </p:cNvPr>
          <p:cNvSpPr>
            <a:spLocks noGrp="1"/>
          </p:cNvSpPr>
          <p:nvPr>
            <p:ph idx="1"/>
          </p:nvPr>
        </p:nvSpPr>
        <p:spPr>
          <a:xfrm>
            <a:off x="960120" y="2587752"/>
            <a:ext cx="10268712" cy="3258102"/>
          </a:xfrm>
        </p:spPr>
        <p:txBody>
          <a:bodyPr>
            <a:normAutofit/>
          </a:bodyPr>
          <a:lstStyle/>
          <a:p>
            <a:pPr marL="457200" indent="-457200">
              <a:buFont typeface="Arial" panose="020B0604020202020204" pitchFamily="34" charset="0"/>
              <a:buChar char="•"/>
            </a:pPr>
            <a:r>
              <a:rPr lang="fr-FR" sz="2400" dirty="0"/>
              <a:t>Les classes sont prédéterminées et les exemples connus, le système apprend à classer selon un modèle de classement. </a:t>
            </a:r>
          </a:p>
          <a:p>
            <a:pPr marL="457200" indent="-457200">
              <a:buFont typeface="Arial" panose="020B0604020202020204" pitchFamily="34" charset="0"/>
              <a:buChar char="•"/>
            </a:pPr>
            <a:r>
              <a:rPr lang="fr-FR" sz="2400" dirty="0"/>
              <a:t> Le processus se passe en deux phases. Lors de la première phase (dite d'apprentissage), il s'agit de déterminer un modèle des données étiquetées.</a:t>
            </a:r>
          </a:p>
          <a:p>
            <a:pPr marL="457200" indent="-457200">
              <a:buFont typeface="Arial" panose="020B0604020202020204" pitchFamily="34" charset="0"/>
              <a:buChar char="•"/>
            </a:pPr>
            <a:r>
              <a:rPr lang="fr-FR" sz="2400" dirty="0"/>
              <a:t>La seconde phase (dite de test) consiste à prédire l'étiquette d'une nouvelle donnée, connaissant le modèle préalablement appris.</a:t>
            </a:r>
          </a:p>
        </p:txBody>
      </p:sp>
    </p:spTree>
    <p:extLst>
      <p:ext uri="{BB962C8B-B14F-4D97-AF65-F5344CB8AC3E}">
        <p14:creationId xmlns:p14="http://schemas.microsoft.com/office/powerpoint/2010/main" val="3598886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0EF5107-D3F2-BB98-2F2C-60119FBCD332}"/>
              </a:ext>
            </a:extLst>
          </p:cNvPr>
          <p:cNvSpPr>
            <a:spLocks noGrp="1"/>
          </p:cNvSpPr>
          <p:nvPr>
            <p:ph type="title"/>
          </p:nvPr>
        </p:nvSpPr>
        <p:spPr>
          <a:xfrm>
            <a:off x="960120" y="643467"/>
            <a:ext cx="3212593" cy="5571066"/>
          </a:xfrm>
        </p:spPr>
        <p:txBody>
          <a:bodyPr>
            <a:normAutofit/>
          </a:bodyPr>
          <a:lstStyle/>
          <a:p>
            <a:r>
              <a:rPr lang="fr-FR" sz="3100"/>
              <a:t>Apprentissage supervisé </a:t>
            </a:r>
          </a:p>
        </p:txBody>
      </p:sp>
      <p:graphicFrame>
        <p:nvGraphicFramePr>
          <p:cNvPr id="5" name="Espace réservé du contenu 2">
            <a:extLst>
              <a:ext uri="{FF2B5EF4-FFF2-40B4-BE49-F238E27FC236}">
                <a16:creationId xmlns:a16="http://schemas.microsoft.com/office/drawing/2014/main" id="{2959FAEA-EF53-4C82-EF36-B8F85EA07368}"/>
              </a:ext>
            </a:extLst>
          </p:cNvPr>
          <p:cNvGraphicFramePr>
            <a:graphicFrameLocks noGrp="1"/>
          </p:cNvGraphicFramePr>
          <p:nvPr>
            <p:ph idx="1"/>
            <p:extLst>
              <p:ext uri="{D42A27DB-BD31-4B8C-83A1-F6EECF244321}">
                <p14:modId xmlns:p14="http://schemas.microsoft.com/office/powerpoint/2010/main" val="389445658"/>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612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58FB36D-73B3-45EF-8CD4-221CCC8BE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D7835D7-DF12-420F-843A-1C5083D2B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BC01CBF-34AC-72C0-9CF4-7B13BF88034F}"/>
              </a:ext>
            </a:extLst>
          </p:cNvPr>
          <p:cNvSpPr>
            <a:spLocks noGrp="1"/>
          </p:cNvSpPr>
          <p:nvPr>
            <p:ph type="title"/>
          </p:nvPr>
        </p:nvSpPr>
        <p:spPr>
          <a:xfrm>
            <a:off x="960120" y="317814"/>
            <a:ext cx="10268712" cy="1700784"/>
          </a:xfrm>
        </p:spPr>
        <p:txBody>
          <a:bodyPr>
            <a:normAutofit/>
          </a:bodyPr>
          <a:lstStyle/>
          <a:p>
            <a:r>
              <a:rPr lang="fr-FR" sz="5600"/>
              <a:t>Catégorisation par type de variable en sortie</a:t>
            </a:r>
          </a:p>
        </p:txBody>
      </p:sp>
      <p:sp>
        <p:nvSpPr>
          <p:cNvPr id="3" name="Espace réservé du contenu 2">
            <a:extLst>
              <a:ext uri="{FF2B5EF4-FFF2-40B4-BE49-F238E27FC236}">
                <a16:creationId xmlns:a16="http://schemas.microsoft.com/office/drawing/2014/main" id="{7895839C-2A6C-8CC0-6949-7E79C08819EC}"/>
              </a:ext>
            </a:extLst>
          </p:cNvPr>
          <p:cNvSpPr>
            <a:spLocks noGrp="1"/>
          </p:cNvSpPr>
          <p:nvPr>
            <p:ph idx="1"/>
          </p:nvPr>
        </p:nvSpPr>
        <p:spPr>
          <a:xfrm>
            <a:off x="960120" y="2784143"/>
            <a:ext cx="5782586" cy="3433031"/>
          </a:xfrm>
        </p:spPr>
        <p:txBody>
          <a:bodyPr anchor="t">
            <a:normAutofit/>
          </a:bodyPr>
          <a:lstStyle/>
          <a:p>
            <a:pPr marL="457200" indent="-457200">
              <a:buFont typeface="Arial" panose="020B0604020202020204" pitchFamily="34" charset="0"/>
              <a:buChar char="•"/>
            </a:pPr>
            <a:r>
              <a:rPr lang="fr-FR" b="1" dirty="0"/>
              <a:t>Régression</a:t>
            </a:r>
            <a:r>
              <a:rPr lang="fr-FR" dirty="0"/>
              <a:t>: la variable de sortie est continue.</a:t>
            </a:r>
          </a:p>
          <a:p>
            <a:pPr marL="457200" indent="-457200">
              <a:buFont typeface="Arial" panose="020B0604020202020204" pitchFamily="34" charset="0"/>
              <a:buChar char="•"/>
            </a:pPr>
            <a:r>
              <a:rPr lang="fr-FR" b="1" dirty="0"/>
              <a:t>Classification</a:t>
            </a:r>
            <a:r>
              <a:rPr lang="fr-FR" dirty="0"/>
              <a:t>: la variable de sortie prend ses valeurs dans des classes.</a:t>
            </a:r>
          </a:p>
        </p:txBody>
      </p:sp>
      <p:pic>
        <p:nvPicPr>
          <p:cNvPr id="4" name="Espace réservé du contenu 3" descr="Une image contenant ligne, diagramme, Police, capture d’écran&#10;&#10;Description générée automatiquement">
            <a:extLst>
              <a:ext uri="{FF2B5EF4-FFF2-40B4-BE49-F238E27FC236}">
                <a16:creationId xmlns:a16="http://schemas.microsoft.com/office/drawing/2014/main" id="{5BE2F814-9F35-A321-64D3-F89B51CB1B52}"/>
              </a:ext>
            </a:extLst>
          </p:cNvPr>
          <p:cNvPicPr>
            <a:picLocks noChangeAspect="1"/>
          </p:cNvPicPr>
          <p:nvPr/>
        </p:nvPicPr>
        <p:blipFill>
          <a:blip r:embed="rId3"/>
          <a:stretch>
            <a:fillRect/>
          </a:stretch>
        </p:blipFill>
        <p:spPr>
          <a:xfrm>
            <a:off x="7533136" y="3541593"/>
            <a:ext cx="4012870" cy="1986370"/>
          </a:xfrm>
          <a:prstGeom prst="rect">
            <a:avLst/>
          </a:prstGeom>
        </p:spPr>
      </p:pic>
    </p:spTree>
    <p:extLst>
      <p:ext uri="{BB962C8B-B14F-4D97-AF65-F5344CB8AC3E}">
        <p14:creationId xmlns:p14="http://schemas.microsoft.com/office/powerpoint/2010/main" val="1327333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4A19357-53D2-3CA7-3B84-3C1A75F3EA00}"/>
              </a:ext>
            </a:extLst>
          </p:cNvPr>
          <p:cNvSpPr>
            <a:spLocks noGrp="1"/>
          </p:cNvSpPr>
          <p:nvPr>
            <p:ph type="title"/>
          </p:nvPr>
        </p:nvSpPr>
        <p:spPr>
          <a:xfrm>
            <a:off x="960120" y="5029200"/>
            <a:ext cx="10268712" cy="1327554"/>
          </a:xfrm>
        </p:spPr>
        <p:txBody>
          <a:bodyPr>
            <a:normAutofit/>
          </a:bodyPr>
          <a:lstStyle/>
          <a:p>
            <a:r>
              <a:rPr lang="fr-FR" sz="4100" dirty="0"/>
              <a:t>Scores et performance - classification</a:t>
            </a:r>
          </a:p>
        </p:txBody>
      </p:sp>
      <p:pic>
        <p:nvPicPr>
          <p:cNvPr id="4" name="Espace réservé du contenu 3">
            <a:extLst>
              <a:ext uri="{FF2B5EF4-FFF2-40B4-BE49-F238E27FC236}">
                <a16:creationId xmlns:a16="http://schemas.microsoft.com/office/drawing/2014/main" id="{73D2BF40-F089-141A-5F10-43207E856368}"/>
              </a:ext>
            </a:extLst>
          </p:cNvPr>
          <p:cNvPicPr>
            <a:picLocks noGrp="1" noChangeAspect="1"/>
          </p:cNvPicPr>
          <p:nvPr>
            <p:ph idx="1"/>
          </p:nvPr>
        </p:nvPicPr>
        <p:blipFill>
          <a:blip r:embed="rId3"/>
          <a:stretch>
            <a:fillRect/>
          </a:stretch>
        </p:blipFill>
        <p:spPr>
          <a:xfrm>
            <a:off x="5182485" y="501246"/>
            <a:ext cx="4970437" cy="2771863"/>
          </a:xfrm>
          <a:prstGeom prst="rect">
            <a:avLst/>
          </a:prstGeom>
        </p:spPr>
      </p:pic>
      <p:pic>
        <p:nvPicPr>
          <p:cNvPr id="6" name="Image 5">
            <a:extLst>
              <a:ext uri="{FF2B5EF4-FFF2-40B4-BE49-F238E27FC236}">
                <a16:creationId xmlns:a16="http://schemas.microsoft.com/office/drawing/2014/main" id="{FEEED0D3-F475-5255-2A61-E59C4A4EC625}"/>
              </a:ext>
            </a:extLst>
          </p:cNvPr>
          <p:cNvPicPr>
            <a:picLocks noChangeAspect="1"/>
          </p:cNvPicPr>
          <p:nvPr/>
        </p:nvPicPr>
        <p:blipFill>
          <a:blip r:embed="rId4"/>
          <a:stretch>
            <a:fillRect/>
          </a:stretch>
        </p:blipFill>
        <p:spPr>
          <a:xfrm>
            <a:off x="927445" y="416492"/>
            <a:ext cx="1798981" cy="467498"/>
          </a:xfrm>
          <a:prstGeom prst="rect">
            <a:avLst/>
          </a:prstGeom>
        </p:spPr>
      </p:pic>
      <p:pic>
        <p:nvPicPr>
          <p:cNvPr id="8" name="Image 7">
            <a:extLst>
              <a:ext uri="{FF2B5EF4-FFF2-40B4-BE49-F238E27FC236}">
                <a16:creationId xmlns:a16="http://schemas.microsoft.com/office/drawing/2014/main" id="{4BB4249B-24CC-B040-0F44-675D71709A30}"/>
              </a:ext>
            </a:extLst>
          </p:cNvPr>
          <p:cNvPicPr>
            <a:picLocks noChangeAspect="1"/>
          </p:cNvPicPr>
          <p:nvPr/>
        </p:nvPicPr>
        <p:blipFill>
          <a:blip r:embed="rId5"/>
          <a:stretch>
            <a:fillRect/>
          </a:stretch>
        </p:blipFill>
        <p:spPr>
          <a:xfrm>
            <a:off x="995498" y="1367368"/>
            <a:ext cx="1662874" cy="603605"/>
          </a:xfrm>
          <a:prstGeom prst="rect">
            <a:avLst/>
          </a:prstGeom>
        </p:spPr>
      </p:pic>
      <p:pic>
        <p:nvPicPr>
          <p:cNvPr id="10" name="Image 9">
            <a:extLst>
              <a:ext uri="{FF2B5EF4-FFF2-40B4-BE49-F238E27FC236}">
                <a16:creationId xmlns:a16="http://schemas.microsoft.com/office/drawing/2014/main" id="{7C3CBDDF-D044-0563-298E-976F1A0A49E8}"/>
              </a:ext>
            </a:extLst>
          </p:cNvPr>
          <p:cNvPicPr>
            <a:picLocks noChangeAspect="1"/>
          </p:cNvPicPr>
          <p:nvPr/>
        </p:nvPicPr>
        <p:blipFill>
          <a:blip r:embed="rId6"/>
          <a:stretch>
            <a:fillRect/>
          </a:stretch>
        </p:blipFill>
        <p:spPr>
          <a:xfrm>
            <a:off x="765738" y="2454351"/>
            <a:ext cx="2532776" cy="508922"/>
          </a:xfrm>
          <a:prstGeom prst="rect">
            <a:avLst/>
          </a:prstGeom>
        </p:spPr>
      </p:pic>
      <p:pic>
        <p:nvPicPr>
          <p:cNvPr id="12" name="Image 11">
            <a:extLst>
              <a:ext uri="{FF2B5EF4-FFF2-40B4-BE49-F238E27FC236}">
                <a16:creationId xmlns:a16="http://schemas.microsoft.com/office/drawing/2014/main" id="{FD7F4ECB-CACA-A38F-73DE-8B373D096A26}"/>
              </a:ext>
            </a:extLst>
          </p:cNvPr>
          <p:cNvPicPr>
            <a:picLocks noChangeAspect="1"/>
          </p:cNvPicPr>
          <p:nvPr/>
        </p:nvPicPr>
        <p:blipFill>
          <a:blip r:embed="rId7"/>
          <a:stretch>
            <a:fillRect/>
          </a:stretch>
        </p:blipFill>
        <p:spPr>
          <a:xfrm>
            <a:off x="995498" y="3457185"/>
            <a:ext cx="1905499" cy="662782"/>
          </a:xfrm>
          <a:prstGeom prst="rect">
            <a:avLst/>
          </a:prstGeom>
        </p:spPr>
      </p:pic>
      <p:sp>
        <p:nvSpPr>
          <p:cNvPr id="13" name="ZoneTexte 12">
            <a:extLst>
              <a:ext uri="{FF2B5EF4-FFF2-40B4-BE49-F238E27FC236}">
                <a16:creationId xmlns:a16="http://schemas.microsoft.com/office/drawing/2014/main" id="{3A4B2064-0104-BBFA-0EBA-B44B85E69335}"/>
              </a:ext>
            </a:extLst>
          </p:cNvPr>
          <p:cNvSpPr txBox="1"/>
          <p:nvPr/>
        </p:nvSpPr>
        <p:spPr>
          <a:xfrm>
            <a:off x="5838332" y="3443046"/>
            <a:ext cx="3982524" cy="305596"/>
          </a:xfrm>
          <a:prstGeom prst="rect">
            <a:avLst/>
          </a:prstGeom>
          <a:noFill/>
        </p:spPr>
        <p:txBody>
          <a:bodyPr wrap="square" rtlCol="0">
            <a:spAutoFit/>
          </a:bodyPr>
          <a:lstStyle/>
          <a:p>
            <a:pPr algn="ctr" defTabSz="352044">
              <a:spcAft>
                <a:spcPts val="600"/>
              </a:spcAft>
            </a:pPr>
            <a:r>
              <a:rPr lang="fr-FR" sz="1386" b="1" kern="1200" dirty="0">
                <a:solidFill>
                  <a:schemeClr val="tx1"/>
                </a:solidFill>
                <a:latin typeface="+mn-lt"/>
                <a:ea typeface="+mn-ea"/>
                <a:cs typeface="+mn-cs"/>
              </a:rPr>
              <a:t>Confusion matrix </a:t>
            </a:r>
            <a:endParaRPr lang="fr-FR" b="1" dirty="0"/>
          </a:p>
        </p:txBody>
      </p:sp>
    </p:spTree>
    <p:extLst>
      <p:ext uri="{BB962C8B-B14F-4D97-AF65-F5344CB8AC3E}">
        <p14:creationId xmlns:p14="http://schemas.microsoft.com/office/powerpoint/2010/main" val="3842002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46A14F-07BB-29CA-19D3-A9FA213D744B}"/>
              </a:ext>
            </a:extLst>
          </p:cNvPr>
          <p:cNvSpPr>
            <a:spLocks noGrp="1"/>
          </p:cNvSpPr>
          <p:nvPr>
            <p:ph type="title"/>
          </p:nvPr>
        </p:nvSpPr>
        <p:spPr/>
        <p:txBody>
          <a:bodyPr/>
          <a:lstStyle/>
          <a:p>
            <a:r>
              <a:rPr lang="fr-FR" dirty="0"/>
              <a:t>intelligence artificielle</a:t>
            </a:r>
          </a:p>
        </p:txBody>
      </p:sp>
      <p:pic>
        <p:nvPicPr>
          <p:cNvPr id="4" name="Espace réservé du contenu 3">
            <a:extLst>
              <a:ext uri="{FF2B5EF4-FFF2-40B4-BE49-F238E27FC236}">
                <a16:creationId xmlns:a16="http://schemas.microsoft.com/office/drawing/2014/main" id="{DBEE3A7F-C9E6-957D-F645-1248A829CCF2}"/>
              </a:ext>
            </a:extLst>
          </p:cNvPr>
          <p:cNvPicPr>
            <a:picLocks noGrp="1" noChangeAspect="1"/>
          </p:cNvPicPr>
          <p:nvPr>
            <p:ph idx="1"/>
          </p:nvPr>
        </p:nvPicPr>
        <p:blipFill>
          <a:blip r:embed="rId3"/>
          <a:stretch>
            <a:fillRect/>
          </a:stretch>
        </p:blipFill>
        <p:spPr>
          <a:xfrm>
            <a:off x="2884500" y="2587625"/>
            <a:ext cx="6419825" cy="3594100"/>
          </a:xfrm>
          <a:prstGeom prst="rect">
            <a:avLst/>
          </a:prstGeom>
        </p:spPr>
      </p:pic>
    </p:spTree>
    <p:extLst>
      <p:ext uri="{BB962C8B-B14F-4D97-AF65-F5344CB8AC3E}">
        <p14:creationId xmlns:p14="http://schemas.microsoft.com/office/powerpoint/2010/main" val="3188151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A44BEE1-089F-F721-932F-640ED47F26BF}"/>
              </a:ext>
            </a:extLst>
          </p:cNvPr>
          <p:cNvSpPr>
            <a:spLocks noGrp="1"/>
          </p:cNvSpPr>
          <p:nvPr>
            <p:ph type="title"/>
          </p:nvPr>
        </p:nvSpPr>
        <p:spPr>
          <a:xfrm>
            <a:off x="960120" y="317814"/>
            <a:ext cx="10268712" cy="1700784"/>
          </a:xfrm>
        </p:spPr>
        <p:txBody>
          <a:bodyPr>
            <a:normAutofit/>
          </a:bodyPr>
          <a:lstStyle/>
          <a:p>
            <a:r>
              <a:rPr lang="fr-FR" sz="5600"/>
              <a:t>Méthodes basées sur les Arbres</a:t>
            </a:r>
          </a:p>
        </p:txBody>
      </p:sp>
      <p:sp>
        <p:nvSpPr>
          <p:cNvPr id="10" name="Rectangle 9">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8535DD9D-AA4F-7A65-9BC7-EB4E2D208502}"/>
              </a:ext>
            </a:extLst>
          </p:cNvPr>
          <p:cNvSpPr>
            <a:spLocks noGrp="1"/>
          </p:cNvSpPr>
          <p:nvPr>
            <p:ph idx="1"/>
          </p:nvPr>
        </p:nvSpPr>
        <p:spPr>
          <a:xfrm>
            <a:off x="960120" y="2587752"/>
            <a:ext cx="10268712" cy="3258102"/>
          </a:xfrm>
        </p:spPr>
        <p:txBody>
          <a:bodyPr>
            <a:normAutofit/>
          </a:bodyPr>
          <a:lstStyle/>
          <a:p>
            <a:r>
              <a:rPr lang="fr-FR" dirty="0"/>
              <a:t>Arbre de Décision</a:t>
            </a:r>
          </a:p>
          <a:p>
            <a:r>
              <a:rPr lang="fr-FR" dirty="0"/>
              <a:t>                        |    - Forêt aléatoire (</a:t>
            </a:r>
            <a:r>
              <a:rPr lang="fr-FR" dirty="0" err="1"/>
              <a:t>Random</a:t>
            </a:r>
            <a:r>
              <a:rPr lang="fr-FR" dirty="0"/>
              <a:t> Forest)</a:t>
            </a:r>
          </a:p>
          <a:p>
            <a:r>
              <a:rPr lang="fr-FR" dirty="0"/>
              <a:t>                        |    - </a:t>
            </a:r>
            <a:r>
              <a:rPr lang="fr-FR" dirty="0" err="1"/>
              <a:t>Boosting</a:t>
            </a:r>
            <a:r>
              <a:rPr lang="fr-FR" dirty="0"/>
              <a:t> (</a:t>
            </a:r>
            <a:r>
              <a:rPr lang="fr-FR" dirty="0" err="1"/>
              <a:t>Adaboost</a:t>
            </a:r>
            <a:r>
              <a:rPr lang="fr-FR" dirty="0"/>
              <a:t>, Gradient </a:t>
            </a:r>
            <a:r>
              <a:rPr lang="fr-FR" dirty="0" err="1"/>
              <a:t>Boosting</a:t>
            </a:r>
            <a:r>
              <a:rPr lang="fr-FR" dirty="0"/>
              <a:t>)</a:t>
            </a:r>
          </a:p>
          <a:p>
            <a:r>
              <a:rPr lang="fr-FR" dirty="0"/>
              <a:t>                        |    - Bagging</a:t>
            </a:r>
          </a:p>
        </p:txBody>
      </p:sp>
    </p:spTree>
    <p:extLst>
      <p:ext uri="{BB962C8B-B14F-4D97-AF65-F5344CB8AC3E}">
        <p14:creationId xmlns:p14="http://schemas.microsoft.com/office/powerpoint/2010/main" val="2622472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E7BBD30-DFC6-0E34-4DFF-9C4C7E5FFF9D}"/>
              </a:ext>
            </a:extLst>
          </p:cNvPr>
          <p:cNvSpPr>
            <a:spLocks noGrp="1"/>
          </p:cNvSpPr>
          <p:nvPr>
            <p:ph type="title"/>
          </p:nvPr>
        </p:nvSpPr>
        <p:spPr>
          <a:xfrm>
            <a:off x="960120" y="317814"/>
            <a:ext cx="10268712" cy="1700784"/>
          </a:xfrm>
        </p:spPr>
        <p:txBody>
          <a:bodyPr>
            <a:normAutofit/>
          </a:bodyPr>
          <a:lstStyle/>
          <a:p>
            <a:r>
              <a:rPr lang="fr-FR" sz="5600"/>
              <a:t>Méthodes basées sur les Plus Proches Voisins</a:t>
            </a:r>
          </a:p>
        </p:txBody>
      </p:sp>
      <p:sp>
        <p:nvSpPr>
          <p:cNvPr id="10" name="Rectangle 9">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DC086B9B-9A63-52F2-4AE0-1E7A26D8C9DB}"/>
              </a:ext>
            </a:extLst>
          </p:cNvPr>
          <p:cNvSpPr>
            <a:spLocks noGrp="1"/>
          </p:cNvSpPr>
          <p:nvPr>
            <p:ph idx="1"/>
          </p:nvPr>
        </p:nvSpPr>
        <p:spPr>
          <a:xfrm>
            <a:off x="960120" y="2587752"/>
            <a:ext cx="10268712" cy="3258102"/>
          </a:xfrm>
        </p:spPr>
        <p:txBody>
          <a:bodyPr>
            <a:normAutofit/>
          </a:bodyPr>
          <a:lstStyle/>
          <a:p>
            <a:r>
              <a:rPr lang="fr-FR" dirty="0"/>
              <a:t>k-Plus Proches Voisins (k-NN)</a:t>
            </a:r>
          </a:p>
        </p:txBody>
      </p:sp>
    </p:spTree>
    <p:extLst>
      <p:ext uri="{BB962C8B-B14F-4D97-AF65-F5344CB8AC3E}">
        <p14:creationId xmlns:p14="http://schemas.microsoft.com/office/powerpoint/2010/main" val="201884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CABF12D-5C82-7210-E00B-B76F97A6B3BE}"/>
              </a:ext>
            </a:extLst>
          </p:cNvPr>
          <p:cNvSpPr>
            <a:spLocks noGrp="1"/>
          </p:cNvSpPr>
          <p:nvPr>
            <p:ph type="title"/>
          </p:nvPr>
        </p:nvSpPr>
        <p:spPr>
          <a:xfrm>
            <a:off x="960120" y="317814"/>
            <a:ext cx="10268712" cy="1700784"/>
          </a:xfrm>
        </p:spPr>
        <p:txBody>
          <a:bodyPr>
            <a:normAutofit/>
          </a:bodyPr>
          <a:lstStyle/>
          <a:p>
            <a:r>
              <a:rPr lang="fr-FR" sz="5600"/>
              <a:t>Méthodes basées sur les Modèles Linéaires</a:t>
            </a:r>
          </a:p>
        </p:txBody>
      </p:sp>
      <p:sp>
        <p:nvSpPr>
          <p:cNvPr id="10" name="Rectangle 9">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F6B993A0-1F16-AC93-26C5-8EA3AACCB2DE}"/>
              </a:ext>
            </a:extLst>
          </p:cNvPr>
          <p:cNvSpPr>
            <a:spLocks noGrp="1"/>
          </p:cNvSpPr>
          <p:nvPr>
            <p:ph idx="1"/>
          </p:nvPr>
        </p:nvSpPr>
        <p:spPr>
          <a:xfrm>
            <a:off x="960120" y="2587752"/>
            <a:ext cx="10268712" cy="3258102"/>
          </a:xfrm>
        </p:spPr>
        <p:txBody>
          <a:bodyPr>
            <a:normAutofit/>
          </a:bodyPr>
          <a:lstStyle/>
          <a:p>
            <a:r>
              <a:rPr lang="fr-FR" dirty="0"/>
              <a:t>Méthodes basées sur les Modèles Linéaires</a:t>
            </a:r>
          </a:p>
          <a:p>
            <a:r>
              <a:rPr lang="fr-FR" dirty="0"/>
              <a:t>                        |    - Régression Logistique</a:t>
            </a:r>
          </a:p>
          <a:p>
            <a:r>
              <a:rPr lang="fr-FR" dirty="0"/>
              <a:t>                        |    - Machines à Vecteurs de Support (SVM)</a:t>
            </a:r>
          </a:p>
          <a:p>
            <a:r>
              <a:rPr lang="fr-FR" dirty="0"/>
              <a:t>                        |    - Modèles Linéaires Généralisés (GLM)</a:t>
            </a:r>
          </a:p>
        </p:txBody>
      </p:sp>
    </p:spTree>
    <p:extLst>
      <p:ext uri="{BB962C8B-B14F-4D97-AF65-F5344CB8AC3E}">
        <p14:creationId xmlns:p14="http://schemas.microsoft.com/office/powerpoint/2010/main" val="1646983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18284D-79A9-8D14-040F-F2C921E81437}"/>
              </a:ext>
            </a:extLst>
          </p:cNvPr>
          <p:cNvSpPr>
            <a:spLocks noGrp="1"/>
          </p:cNvSpPr>
          <p:nvPr>
            <p:ph type="title"/>
          </p:nvPr>
        </p:nvSpPr>
        <p:spPr>
          <a:xfrm>
            <a:off x="960120" y="317814"/>
            <a:ext cx="10268712" cy="1700784"/>
          </a:xfrm>
        </p:spPr>
        <p:txBody>
          <a:bodyPr>
            <a:normAutofit/>
          </a:bodyPr>
          <a:lstStyle/>
          <a:p>
            <a:r>
              <a:rPr lang="fr-FR" sz="5600"/>
              <a:t>Méthodes basées sur les Classifieurs Bayésiens</a:t>
            </a:r>
          </a:p>
        </p:txBody>
      </p:sp>
      <p:sp>
        <p:nvSpPr>
          <p:cNvPr id="10" name="Rectangle 9">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A388BB4C-A75B-5EE4-626F-A6190232D874}"/>
              </a:ext>
            </a:extLst>
          </p:cNvPr>
          <p:cNvSpPr>
            <a:spLocks noGrp="1"/>
          </p:cNvSpPr>
          <p:nvPr>
            <p:ph idx="1"/>
          </p:nvPr>
        </p:nvSpPr>
        <p:spPr>
          <a:xfrm>
            <a:off x="960120" y="2587752"/>
            <a:ext cx="10268712" cy="3258102"/>
          </a:xfrm>
        </p:spPr>
        <p:txBody>
          <a:bodyPr>
            <a:normAutofit/>
          </a:bodyPr>
          <a:lstStyle/>
          <a:p>
            <a:r>
              <a:rPr lang="fr-FR" dirty="0"/>
              <a:t>Méthodes basées sur les Classifieurs Bayésiens</a:t>
            </a:r>
          </a:p>
          <a:p>
            <a:r>
              <a:rPr lang="fr-FR" dirty="0"/>
              <a:t>                        |    - </a:t>
            </a:r>
            <a:r>
              <a:rPr lang="fr-FR" dirty="0" err="1"/>
              <a:t>Naive</a:t>
            </a:r>
            <a:r>
              <a:rPr lang="fr-FR" dirty="0"/>
              <a:t> Bayes</a:t>
            </a:r>
          </a:p>
          <a:p>
            <a:r>
              <a:rPr lang="fr-FR" dirty="0"/>
              <a:t>                        |    - Classifieur Bayésien</a:t>
            </a:r>
          </a:p>
        </p:txBody>
      </p:sp>
    </p:spTree>
    <p:extLst>
      <p:ext uri="{BB962C8B-B14F-4D97-AF65-F5344CB8AC3E}">
        <p14:creationId xmlns:p14="http://schemas.microsoft.com/office/powerpoint/2010/main" val="1251645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A51FE3B-144C-94ED-99DB-BE58A4AACB31}"/>
              </a:ext>
            </a:extLst>
          </p:cNvPr>
          <p:cNvSpPr>
            <a:spLocks noGrp="1"/>
          </p:cNvSpPr>
          <p:nvPr>
            <p:ph type="title"/>
          </p:nvPr>
        </p:nvSpPr>
        <p:spPr>
          <a:xfrm>
            <a:off x="960120" y="317814"/>
            <a:ext cx="10268712" cy="1700784"/>
          </a:xfrm>
        </p:spPr>
        <p:txBody>
          <a:bodyPr>
            <a:normAutofit/>
          </a:bodyPr>
          <a:lstStyle/>
          <a:p>
            <a:r>
              <a:rPr lang="fr-FR" sz="5600"/>
              <a:t>Méthodes basées sur les Méthodes d'Ensemble</a:t>
            </a:r>
          </a:p>
        </p:txBody>
      </p:sp>
      <p:sp>
        <p:nvSpPr>
          <p:cNvPr id="10" name="Rectangle 9">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C7236440-D7C6-B6B8-30DA-296EBC952183}"/>
              </a:ext>
            </a:extLst>
          </p:cNvPr>
          <p:cNvSpPr>
            <a:spLocks noGrp="1"/>
          </p:cNvSpPr>
          <p:nvPr>
            <p:ph idx="1"/>
          </p:nvPr>
        </p:nvSpPr>
        <p:spPr>
          <a:xfrm>
            <a:off x="960120" y="2587752"/>
            <a:ext cx="10268712" cy="3258102"/>
          </a:xfrm>
        </p:spPr>
        <p:txBody>
          <a:bodyPr>
            <a:normAutofit/>
          </a:bodyPr>
          <a:lstStyle/>
          <a:p>
            <a:r>
              <a:rPr lang="fr-FR" dirty="0"/>
              <a:t>Méthodes basées sur les Méthodes d'Ensemble</a:t>
            </a:r>
          </a:p>
          <a:p>
            <a:r>
              <a:rPr lang="fr-FR" dirty="0"/>
              <a:t>                        |    - </a:t>
            </a:r>
            <a:r>
              <a:rPr lang="fr-FR" dirty="0" err="1"/>
              <a:t>AdaBoost</a:t>
            </a:r>
            <a:endParaRPr lang="fr-FR" dirty="0"/>
          </a:p>
          <a:p>
            <a:r>
              <a:rPr lang="fr-FR" dirty="0"/>
              <a:t>                        |    - Bagging</a:t>
            </a:r>
          </a:p>
          <a:p>
            <a:r>
              <a:rPr lang="fr-FR" dirty="0"/>
              <a:t>                        |    - Gradient </a:t>
            </a:r>
            <a:r>
              <a:rPr lang="fr-FR" dirty="0" err="1"/>
              <a:t>Boosting</a:t>
            </a:r>
            <a:endParaRPr lang="fr-FR" dirty="0"/>
          </a:p>
          <a:p>
            <a:r>
              <a:rPr lang="fr-FR" dirty="0"/>
              <a:t>                        |    - </a:t>
            </a:r>
            <a:r>
              <a:rPr lang="fr-FR" dirty="0" err="1"/>
              <a:t>XGBoost</a:t>
            </a:r>
            <a:r>
              <a:rPr lang="fr-FR" dirty="0"/>
              <a:t>, </a:t>
            </a:r>
            <a:r>
              <a:rPr lang="fr-FR" dirty="0" err="1"/>
              <a:t>LightGBM</a:t>
            </a:r>
            <a:r>
              <a:rPr lang="fr-FR" dirty="0"/>
              <a:t>, </a:t>
            </a:r>
            <a:r>
              <a:rPr lang="fr-FR" dirty="0" err="1"/>
              <a:t>CatBoost</a:t>
            </a:r>
            <a:endParaRPr lang="fr-FR" dirty="0"/>
          </a:p>
        </p:txBody>
      </p:sp>
    </p:spTree>
    <p:extLst>
      <p:ext uri="{BB962C8B-B14F-4D97-AF65-F5344CB8AC3E}">
        <p14:creationId xmlns:p14="http://schemas.microsoft.com/office/powerpoint/2010/main" val="315958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159969C-E550-B0A1-55FD-6DE73E6C2ED0}"/>
              </a:ext>
            </a:extLst>
          </p:cNvPr>
          <p:cNvSpPr>
            <a:spLocks noGrp="1"/>
          </p:cNvSpPr>
          <p:nvPr>
            <p:ph type="title"/>
          </p:nvPr>
        </p:nvSpPr>
        <p:spPr>
          <a:xfrm>
            <a:off x="960120" y="317814"/>
            <a:ext cx="10268712" cy="1700784"/>
          </a:xfrm>
        </p:spPr>
        <p:txBody>
          <a:bodyPr>
            <a:normAutofit/>
          </a:bodyPr>
          <a:lstStyle/>
          <a:p>
            <a:r>
              <a:rPr lang="fr-FR" sz="4600"/>
              <a:t>Méthodes basées sur les Machines à Vecteurs de Support (SVM)</a:t>
            </a:r>
          </a:p>
        </p:txBody>
      </p:sp>
      <p:sp>
        <p:nvSpPr>
          <p:cNvPr id="10" name="Rectangle 9">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42040049-EF99-72A7-AC38-52E859D25E9D}"/>
              </a:ext>
            </a:extLst>
          </p:cNvPr>
          <p:cNvSpPr>
            <a:spLocks noGrp="1"/>
          </p:cNvSpPr>
          <p:nvPr>
            <p:ph idx="1"/>
          </p:nvPr>
        </p:nvSpPr>
        <p:spPr>
          <a:xfrm>
            <a:off x="960120" y="2587752"/>
            <a:ext cx="10268712" cy="3258102"/>
          </a:xfrm>
        </p:spPr>
        <p:txBody>
          <a:bodyPr>
            <a:normAutofit/>
          </a:bodyPr>
          <a:lstStyle/>
          <a:p>
            <a:r>
              <a:rPr lang="fr-FR" dirty="0"/>
              <a:t> |  Méthodes basées sur les Machines à Vecteurs de Support (SVM)</a:t>
            </a:r>
          </a:p>
          <a:p>
            <a:r>
              <a:rPr lang="fr-FR" dirty="0"/>
              <a:t>                        |    - SVM Linéaire</a:t>
            </a:r>
          </a:p>
          <a:p>
            <a:r>
              <a:rPr lang="fr-FR" dirty="0"/>
              <a:t>                        |    - SVM à Noyau</a:t>
            </a:r>
          </a:p>
        </p:txBody>
      </p:sp>
    </p:spTree>
    <p:extLst>
      <p:ext uri="{BB962C8B-B14F-4D97-AF65-F5344CB8AC3E}">
        <p14:creationId xmlns:p14="http://schemas.microsoft.com/office/powerpoint/2010/main" val="3880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59EA247-FCF1-CA83-C946-90E3403B13EB}"/>
              </a:ext>
            </a:extLst>
          </p:cNvPr>
          <p:cNvSpPr>
            <a:spLocks noGrp="1"/>
          </p:cNvSpPr>
          <p:nvPr>
            <p:ph type="title"/>
          </p:nvPr>
        </p:nvSpPr>
        <p:spPr>
          <a:xfrm>
            <a:off x="960120" y="5029200"/>
            <a:ext cx="10268712" cy="1327554"/>
          </a:xfrm>
        </p:spPr>
        <p:txBody>
          <a:bodyPr>
            <a:normAutofit/>
          </a:bodyPr>
          <a:lstStyle/>
          <a:p>
            <a:r>
              <a:rPr lang="fr-FR" dirty="0"/>
              <a:t>exemples</a:t>
            </a:r>
          </a:p>
        </p:txBody>
      </p:sp>
      <p:sp>
        <p:nvSpPr>
          <p:cNvPr id="3" name="Espace réservé du contenu 2">
            <a:extLst>
              <a:ext uri="{FF2B5EF4-FFF2-40B4-BE49-F238E27FC236}">
                <a16:creationId xmlns:a16="http://schemas.microsoft.com/office/drawing/2014/main" id="{68A8CD38-BB9F-56E4-C50E-DB935A03E9C3}"/>
              </a:ext>
            </a:extLst>
          </p:cNvPr>
          <p:cNvSpPr>
            <a:spLocks noGrp="1"/>
          </p:cNvSpPr>
          <p:nvPr>
            <p:ph idx="1"/>
          </p:nvPr>
        </p:nvSpPr>
        <p:spPr>
          <a:xfrm>
            <a:off x="960120" y="670241"/>
            <a:ext cx="10268712" cy="3558049"/>
          </a:xfrm>
        </p:spPr>
        <p:txBody>
          <a:bodyPr anchor="ctr">
            <a:normAutofit/>
          </a:bodyPr>
          <a:lstStyle/>
          <a:p>
            <a:r>
              <a:rPr lang="fr-FR" dirty="0"/>
              <a:t>1) Logistique : Détection de défauts dans les pièces de machines</a:t>
            </a:r>
          </a:p>
          <a:p>
            <a:endParaRPr lang="fr-FR" dirty="0"/>
          </a:p>
          <a:p>
            <a:pPr marL="457200" indent="-457200">
              <a:buFont typeface="Arial" panose="020B0604020202020204" pitchFamily="34" charset="0"/>
              <a:buChar char="•"/>
            </a:pPr>
            <a:r>
              <a:rPr lang="fr-FR" dirty="0"/>
              <a:t>Dans le domaine de la logistique et de la fabrication, l'apprentissage supervisé de classification peut être utilisé pour détecter les défauts dans les pièces de machines, ce qui peut contribuer à la gestion efficace de la chaîne d'approvisionnement.</a:t>
            </a:r>
          </a:p>
        </p:txBody>
      </p:sp>
    </p:spTree>
    <p:extLst>
      <p:ext uri="{BB962C8B-B14F-4D97-AF65-F5344CB8AC3E}">
        <p14:creationId xmlns:p14="http://schemas.microsoft.com/office/powerpoint/2010/main" val="2038184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59EA247-FCF1-CA83-C946-90E3403B13EB}"/>
              </a:ext>
            </a:extLst>
          </p:cNvPr>
          <p:cNvSpPr>
            <a:spLocks noGrp="1"/>
          </p:cNvSpPr>
          <p:nvPr>
            <p:ph type="title"/>
          </p:nvPr>
        </p:nvSpPr>
        <p:spPr>
          <a:xfrm>
            <a:off x="960120" y="5029200"/>
            <a:ext cx="10268712" cy="1327554"/>
          </a:xfrm>
        </p:spPr>
        <p:txBody>
          <a:bodyPr>
            <a:normAutofit/>
          </a:bodyPr>
          <a:lstStyle/>
          <a:p>
            <a:r>
              <a:rPr lang="fr-FR" dirty="0"/>
              <a:t>exemples</a:t>
            </a:r>
          </a:p>
        </p:txBody>
      </p:sp>
      <p:sp>
        <p:nvSpPr>
          <p:cNvPr id="3" name="Espace réservé du contenu 2">
            <a:extLst>
              <a:ext uri="{FF2B5EF4-FFF2-40B4-BE49-F238E27FC236}">
                <a16:creationId xmlns:a16="http://schemas.microsoft.com/office/drawing/2014/main" id="{68A8CD38-BB9F-56E4-C50E-DB935A03E9C3}"/>
              </a:ext>
            </a:extLst>
          </p:cNvPr>
          <p:cNvSpPr>
            <a:spLocks noGrp="1"/>
          </p:cNvSpPr>
          <p:nvPr>
            <p:ph idx="1"/>
          </p:nvPr>
        </p:nvSpPr>
        <p:spPr>
          <a:xfrm>
            <a:off x="960120" y="670241"/>
            <a:ext cx="10268712" cy="3558049"/>
          </a:xfrm>
        </p:spPr>
        <p:txBody>
          <a:bodyPr anchor="ctr">
            <a:normAutofit/>
          </a:bodyPr>
          <a:lstStyle/>
          <a:p>
            <a:pPr algn="just"/>
            <a:r>
              <a:rPr lang="fr-FR" dirty="0"/>
              <a:t>2) E-commerce : Prédiction des préférences d'achat</a:t>
            </a:r>
          </a:p>
          <a:p>
            <a:pPr algn="just"/>
            <a:endParaRPr lang="fr-FR" dirty="0"/>
          </a:p>
          <a:p>
            <a:pPr marL="457200" indent="-457200" algn="just">
              <a:buFont typeface="Arial" panose="020B0604020202020204" pitchFamily="34" charset="0"/>
              <a:buChar char="•"/>
            </a:pPr>
            <a:r>
              <a:rPr lang="fr-FR" dirty="0"/>
              <a:t>Dans le secteur du commerce électronique, l'apprentissage supervisé de classification peut être utilisé pour prédire les préférences d'achat des clients en fonction de leurs comportements passés.</a:t>
            </a:r>
          </a:p>
        </p:txBody>
      </p:sp>
    </p:spTree>
    <p:extLst>
      <p:ext uri="{BB962C8B-B14F-4D97-AF65-F5344CB8AC3E}">
        <p14:creationId xmlns:p14="http://schemas.microsoft.com/office/powerpoint/2010/main" val="2649482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59EA247-FCF1-CA83-C946-90E3403B13EB}"/>
              </a:ext>
            </a:extLst>
          </p:cNvPr>
          <p:cNvSpPr>
            <a:spLocks noGrp="1"/>
          </p:cNvSpPr>
          <p:nvPr>
            <p:ph type="title"/>
          </p:nvPr>
        </p:nvSpPr>
        <p:spPr>
          <a:xfrm>
            <a:off x="960120" y="5029200"/>
            <a:ext cx="10268712" cy="1327554"/>
          </a:xfrm>
        </p:spPr>
        <p:txBody>
          <a:bodyPr>
            <a:normAutofit/>
          </a:bodyPr>
          <a:lstStyle/>
          <a:p>
            <a:r>
              <a:rPr lang="fr-FR" dirty="0"/>
              <a:t>exemples</a:t>
            </a:r>
          </a:p>
        </p:txBody>
      </p:sp>
      <p:sp>
        <p:nvSpPr>
          <p:cNvPr id="3" name="Espace réservé du contenu 2">
            <a:extLst>
              <a:ext uri="{FF2B5EF4-FFF2-40B4-BE49-F238E27FC236}">
                <a16:creationId xmlns:a16="http://schemas.microsoft.com/office/drawing/2014/main" id="{68A8CD38-BB9F-56E4-C50E-DB935A03E9C3}"/>
              </a:ext>
            </a:extLst>
          </p:cNvPr>
          <p:cNvSpPr>
            <a:spLocks noGrp="1"/>
          </p:cNvSpPr>
          <p:nvPr>
            <p:ph idx="1"/>
          </p:nvPr>
        </p:nvSpPr>
        <p:spPr>
          <a:xfrm>
            <a:off x="960120" y="670241"/>
            <a:ext cx="10268712" cy="3558049"/>
          </a:xfrm>
        </p:spPr>
        <p:txBody>
          <a:bodyPr anchor="ctr">
            <a:normAutofit/>
          </a:bodyPr>
          <a:lstStyle/>
          <a:p>
            <a:r>
              <a:rPr lang="fr-FR" dirty="0"/>
              <a:t>3) Marketing : Détection de spam dans les e-mails</a:t>
            </a:r>
          </a:p>
          <a:p>
            <a:endParaRPr lang="fr-FR" dirty="0"/>
          </a:p>
          <a:p>
            <a:pPr marL="457200" indent="-457200">
              <a:buFont typeface="Arial" panose="020B0604020202020204" pitchFamily="34" charset="0"/>
              <a:buChar char="•"/>
            </a:pPr>
            <a:r>
              <a:rPr lang="fr-FR" dirty="0"/>
              <a:t>L'apprentissage supervisé de classification peut être utilisé dans le marketing pour détecter les e-mails indésirables ou de spam, améliorant ainsi l'efficacité des campagnes de marketing par e-mail.</a:t>
            </a:r>
          </a:p>
        </p:txBody>
      </p:sp>
    </p:spTree>
    <p:extLst>
      <p:ext uri="{BB962C8B-B14F-4D97-AF65-F5344CB8AC3E}">
        <p14:creationId xmlns:p14="http://schemas.microsoft.com/office/powerpoint/2010/main" val="3346461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59EA247-FCF1-CA83-C946-90E3403B13EB}"/>
              </a:ext>
            </a:extLst>
          </p:cNvPr>
          <p:cNvSpPr>
            <a:spLocks noGrp="1"/>
          </p:cNvSpPr>
          <p:nvPr>
            <p:ph type="title"/>
          </p:nvPr>
        </p:nvSpPr>
        <p:spPr>
          <a:xfrm>
            <a:off x="960120" y="5029200"/>
            <a:ext cx="10268712" cy="1327554"/>
          </a:xfrm>
        </p:spPr>
        <p:txBody>
          <a:bodyPr>
            <a:normAutofit/>
          </a:bodyPr>
          <a:lstStyle/>
          <a:p>
            <a:r>
              <a:rPr lang="fr-FR" dirty="0"/>
              <a:t>exemples</a:t>
            </a:r>
          </a:p>
        </p:txBody>
      </p:sp>
      <p:sp>
        <p:nvSpPr>
          <p:cNvPr id="3" name="Espace réservé du contenu 2">
            <a:extLst>
              <a:ext uri="{FF2B5EF4-FFF2-40B4-BE49-F238E27FC236}">
                <a16:creationId xmlns:a16="http://schemas.microsoft.com/office/drawing/2014/main" id="{68A8CD38-BB9F-56E4-C50E-DB935A03E9C3}"/>
              </a:ext>
            </a:extLst>
          </p:cNvPr>
          <p:cNvSpPr>
            <a:spLocks noGrp="1"/>
          </p:cNvSpPr>
          <p:nvPr>
            <p:ph idx="1"/>
          </p:nvPr>
        </p:nvSpPr>
        <p:spPr>
          <a:xfrm>
            <a:off x="960120" y="670241"/>
            <a:ext cx="10268712" cy="3558049"/>
          </a:xfrm>
        </p:spPr>
        <p:txBody>
          <a:bodyPr anchor="ctr">
            <a:normAutofit/>
          </a:bodyPr>
          <a:lstStyle/>
          <a:p>
            <a:r>
              <a:rPr lang="fr-FR" dirty="0"/>
              <a:t>4) Médias : Classification d'articles d'actualité par catégorie</a:t>
            </a:r>
          </a:p>
          <a:p>
            <a:endParaRPr lang="fr-FR" dirty="0"/>
          </a:p>
          <a:p>
            <a:pPr marL="457200" indent="-457200">
              <a:buFont typeface="Arial" panose="020B0604020202020204" pitchFamily="34" charset="0"/>
              <a:buChar char="•"/>
            </a:pPr>
            <a:r>
              <a:rPr lang="fr-FR" dirty="0"/>
              <a:t>Dans le domaine des médias, l'apprentissage supervisé de classification peut être utilisé pour classer automatiquement les articles d'actualité dans des catégories telles que politique, sport, économie, etc.</a:t>
            </a:r>
          </a:p>
        </p:txBody>
      </p:sp>
    </p:spTree>
    <p:extLst>
      <p:ext uri="{BB962C8B-B14F-4D97-AF65-F5344CB8AC3E}">
        <p14:creationId xmlns:p14="http://schemas.microsoft.com/office/powerpoint/2010/main" val="2635096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27CBDD7-6A01-4B3F-B16A-F50305427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43467 w 12192000"/>
              <a:gd name="connsiteY0" fmla="*/ 640822 h 6858000"/>
              <a:gd name="connsiteX1" fmla="*/ 643467 w 12192000"/>
              <a:gd name="connsiteY1" fmla="*/ 6217178 h 6858000"/>
              <a:gd name="connsiteX2" fmla="*/ 11548533 w 12192000"/>
              <a:gd name="connsiteY2" fmla="*/ 6217178 h 6858000"/>
              <a:gd name="connsiteX3" fmla="*/ 11548533 w 12192000"/>
              <a:gd name="connsiteY3" fmla="*/ 640822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43467" y="640822"/>
                </a:moveTo>
                <a:lnTo>
                  <a:pt x="643467" y="6217178"/>
                </a:lnTo>
                <a:lnTo>
                  <a:pt x="11548533" y="6217178"/>
                </a:lnTo>
                <a:lnTo>
                  <a:pt x="11548533" y="640822"/>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age 3">
            <a:extLst>
              <a:ext uri="{FF2B5EF4-FFF2-40B4-BE49-F238E27FC236}">
                <a16:creationId xmlns:a16="http://schemas.microsoft.com/office/drawing/2014/main" id="{4AF9F33D-330C-30A8-1E91-1A167C082E0D}"/>
              </a:ext>
            </a:extLst>
          </p:cNvPr>
          <p:cNvPicPr>
            <a:picLocks noChangeAspect="1"/>
          </p:cNvPicPr>
          <p:nvPr/>
        </p:nvPicPr>
        <p:blipFill>
          <a:blip r:embed="rId2"/>
          <a:stretch>
            <a:fillRect/>
          </a:stretch>
        </p:blipFill>
        <p:spPr>
          <a:xfrm>
            <a:off x="1149439" y="1598772"/>
            <a:ext cx="9893122" cy="3660455"/>
          </a:xfrm>
          <a:prstGeom prst="rect">
            <a:avLst/>
          </a:prstGeom>
        </p:spPr>
      </p:pic>
    </p:spTree>
    <p:extLst>
      <p:ext uri="{BB962C8B-B14F-4D97-AF65-F5344CB8AC3E}">
        <p14:creationId xmlns:p14="http://schemas.microsoft.com/office/powerpoint/2010/main" val="32048960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59EA247-FCF1-CA83-C946-90E3403B13EB}"/>
              </a:ext>
            </a:extLst>
          </p:cNvPr>
          <p:cNvSpPr>
            <a:spLocks noGrp="1"/>
          </p:cNvSpPr>
          <p:nvPr>
            <p:ph type="title"/>
          </p:nvPr>
        </p:nvSpPr>
        <p:spPr>
          <a:xfrm>
            <a:off x="960120" y="5029200"/>
            <a:ext cx="10268712" cy="1327554"/>
          </a:xfrm>
        </p:spPr>
        <p:txBody>
          <a:bodyPr>
            <a:normAutofit/>
          </a:bodyPr>
          <a:lstStyle/>
          <a:p>
            <a:r>
              <a:rPr lang="fr-FR" dirty="0"/>
              <a:t>exemples</a:t>
            </a:r>
          </a:p>
        </p:txBody>
      </p:sp>
      <p:sp>
        <p:nvSpPr>
          <p:cNvPr id="3" name="Espace réservé du contenu 2">
            <a:extLst>
              <a:ext uri="{FF2B5EF4-FFF2-40B4-BE49-F238E27FC236}">
                <a16:creationId xmlns:a16="http://schemas.microsoft.com/office/drawing/2014/main" id="{68A8CD38-BB9F-56E4-C50E-DB935A03E9C3}"/>
              </a:ext>
            </a:extLst>
          </p:cNvPr>
          <p:cNvSpPr>
            <a:spLocks noGrp="1"/>
          </p:cNvSpPr>
          <p:nvPr>
            <p:ph idx="1"/>
          </p:nvPr>
        </p:nvSpPr>
        <p:spPr>
          <a:xfrm>
            <a:off x="960120" y="670241"/>
            <a:ext cx="10268712" cy="3558049"/>
          </a:xfrm>
        </p:spPr>
        <p:txBody>
          <a:bodyPr anchor="ctr">
            <a:normAutofit/>
          </a:bodyPr>
          <a:lstStyle/>
          <a:p>
            <a:r>
              <a:rPr lang="fr-FR" dirty="0"/>
              <a:t>5) </a:t>
            </a:r>
            <a:r>
              <a:rPr lang="fr-FR"/>
              <a:t>Finance  : Évaluation </a:t>
            </a:r>
            <a:r>
              <a:rPr lang="fr-FR" dirty="0"/>
              <a:t>des risques de </a:t>
            </a:r>
            <a:r>
              <a:rPr lang="fr-FR"/>
              <a:t>crédit :</a:t>
            </a:r>
            <a:endParaRPr lang="fr-FR" dirty="0"/>
          </a:p>
          <a:p>
            <a:pPr marL="457200" indent="-457200" algn="just">
              <a:buFont typeface="Arial" panose="020B0604020202020204" pitchFamily="34" charset="0"/>
              <a:buChar char="•"/>
            </a:pPr>
            <a:r>
              <a:rPr lang="fr-FR" dirty="0"/>
              <a:t>Dans le domaine de l'évaluation des risques, l'apprentissage supervisé de classification peut être utilisé pour prédire si un emprunteur est susceptible de rembourser un prêt ou de faire défaut.</a:t>
            </a:r>
          </a:p>
        </p:txBody>
      </p:sp>
    </p:spTree>
    <p:extLst>
      <p:ext uri="{BB962C8B-B14F-4D97-AF65-F5344CB8AC3E}">
        <p14:creationId xmlns:p14="http://schemas.microsoft.com/office/powerpoint/2010/main" val="3591131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A1317DE-798E-F2CF-7495-21CC56A67645}"/>
              </a:ext>
            </a:extLst>
          </p:cNvPr>
          <p:cNvSpPr>
            <a:spLocks noGrp="1"/>
          </p:cNvSpPr>
          <p:nvPr>
            <p:ph type="title"/>
          </p:nvPr>
        </p:nvSpPr>
        <p:spPr>
          <a:xfrm>
            <a:off x="960120" y="317814"/>
            <a:ext cx="10268712" cy="1700784"/>
          </a:xfrm>
        </p:spPr>
        <p:txBody>
          <a:bodyPr>
            <a:normAutofit/>
          </a:bodyPr>
          <a:lstStyle/>
          <a:p>
            <a:r>
              <a:rPr lang="fr-FR" sz="5600"/>
              <a:t>Les algorithmes de Régression</a:t>
            </a:r>
          </a:p>
        </p:txBody>
      </p:sp>
      <p:pic>
        <p:nvPicPr>
          <p:cNvPr id="7" name="Graphic 6" descr="Statistiques">
            <a:extLst>
              <a:ext uri="{FF2B5EF4-FFF2-40B4-BE49-F238E27FC236}">
                <a16:creationId xmlns:a16="http://schemas.microsoft.com/office/drawing/2014/main" id="{1A065013-FEF3-3D57-58D1-1696858E75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1999" y="2835777"/>
            <a:ext cx="3307372" cy="3307372"/>
          </a:xfrm>
          <a:prstGeom prst="rect">
            <a:avLst/>
          </a:prstGeom>
        </p:spPr>
      </p:pic>
      <p:sp>
        <p:nvSpPr>
          <p:cNvPr id="3" name="Espace réservé du contenu 2">
            <a:extLst>
              <a:ext uri="{FF2B5EF4-FFF2-40B4-BE49-F238E27FC236}">
                <a16:creationId xmlns:a16="http://schemas.microsoft.com/office/drawing/2014/main" id="{34FF5A40-A678-B29E-70B9-FC3E9200BF2D}"/>
              </a:ext>
            </a:extLst>
          </p:cNvPr>
          <p:cNvSpPr>
            <a:spLocks noGrp="1"/>
          </p:cNvSpPr>
          <p:nvPr>
            <p:ph idx="1"/>
          </p:nvPr>
        </p:nvSpPr>
        <p:spPr>
          <a:xfrm>
            <a:off x="5296240" y="2835776"/>
            <a:ext cx="5932591" cy="3274183"/>
          </a:xfrm>
        </p:spPr>
        <p:txBody>
          <a:bodyPr anchor="ctr">
            <a:normAutofit/>
          </a:bodyPr>
          <a:lstStyle/>
          <a:p>
            <a:pPr marL="185738" indent="-185738">
              <a:buFont typeface="Arial" panose="020B0604020202020204" pitchFamily="34" charset="0"/>
              <a:buChar char="•"/>
            </a:pPr>
            <a:r>
              <a:rPr lang="fr-FR" sz="2400"/>
              <a:t>Faire de la régression, c’est trouver la meilleure prédiction possible d’une grandeur (numérique) lorsqu’on connaît les valeurs d’autres grandeurs.</a:t>
            </a:r>
          </a:p>
          <a:p>
            <a:r>
              <a:rPr lang="fr-FR" sz="2400"/>
              <a:t>• La grandeur à prédire est dite « variable à expliquer », les autres grandeurs étant des « variables explicatives ».</a:t>
            </a:r>
          </a:p>
        </p:txBody>
      </p:sp>
    </p:spTree>
    <p:extLst>
      <p:ext uri="{BB962C8B-B14F-4D97-AF65-F5344CB8AC3E}">
        <p14:creationId xmlns:p14="http://schemas.microsoft.com/office/powerpoint/2010/main" val="1347765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A09FB6-107B-78C8-26D1-6E3E043A577D}"/>
              </a:ext>
            </a:extLst>
          </p:cNvPr>
          <p:cNvSpPr>
            <a:spLocks noGrp="1"/>
          </p:cNvSpPr>
          <p:nvPr>
            <p:ph type="title"/>
          </p:nvPr>
        </p:nvSpPr>
        <p:spPr>
          <a:xfrm>
            <a:off x="960120" y="5029200"/>
            <a:ext cx="10268712" cy="1327554"/>
          </a:xfrm>
        </p:spPr>
        <p:txBody>
          <a:bodyPr>
            <a:normAutofit/>
          </a:bodyPr>
          <a:lstStyle/>
          <a:p>
            <a:r>
              <a:rPr lang="fr-FR" dirty="0"/>
              <a:t>Concepts clés régression</a:t>
            </a:r>
          </a:p>
        </p:txBody>
      </p:sp>
      <p:sp>
        <p:nvSpPr>
          <p:cNvPr id="3" name="Espace réservé du contenu 2">
            <a:extLst>
              <a:ext uri="{FF2B5EF4-FFF2-40B4-BE49-F238E27FC236}">
                <a16:creationId xmlns:a16="http://schemas.microsoft.com/office/drawing/2014/main" id="{D6B40C74-EF03-3445-E330-B79EE8450720}"/>
              </a:ext>
            </a:extLst>
          </p:cNvPr>
          <p:cNvSpPr>
            <a:spLocks noGrp="1"/>
          </p:cNvSpPr>
          <p:nvPr>
            <p:ph idx="1"/>
          </p:nvPr>
        </p:nvSpPr>
        <p:spPr>
          <a:xfrm>
            <a:off x="410817" y="251791"/>
            <a:ext cx="11396870" cy="3976499"/>
          </a:xfrm>
        </p:spPr>
        <p:txBody>
          <a:bodyPr anchor="ctr">
            <a:noAutofit/>
          </a:bodyPr>
          <a:lstStyle/>
          <a:p>
            <a:pPr marL="457200" indent="-457200">
              <a:lnSpc>
                <a:spcPct val="91000"/>
              </a:lnSpc>
              <a:buFont typeface="Arial" panose="020B0604020202020204" pitchFamily="34" charset="0"/>
              <a:buChar char="•"/>
            </a:pPr>
            <a:r>
              <a:rPr lang="fr-FR" sz="1800" dirty="0"/>
              <a:t>V</a:t>
            </a:r>
            <a:r>
              <a:rPr lang="fr-FR" sz="1800" b="1" dirty="0"/>
              <a:t>ariable dépendante (cible) </a:t>
            </a:r>
            <a:r>
              <a:rPr lang="fr-FR" sz="1800" dirty="0"/>
              <a:t>: C'est la variable que vous essayez de prédire. Elle est souvent appelée la variable cible, la variable de résultat ou la variable dépendante.</a:t>
            </a:r>
          </a:p>
          <a:p>
            <a:pPr marL="457200" indent="-457200">
              <a:lnSpc>
                <a:spcPct val="91000"/>
              </a:lnSpc>
              <a:buFont typeface="Arial" panose="020B0604020202020204" pitchFamily="34" charset="0"/>
              <a:buChar char="•"/>
            </a:pPr>
            <a:r>
              <a:rPr lang="fr-FR" sz="1800" b="1" dirty="0"/>
              <a:t>Variables indépendantes (caractéristiques) </a:t>
            </a:r>
            <a:r>
              <a:rPr lang="fr-FR" sz="1800" dirty="0"/>
              <a:t>: Ce sont les variables utilisées pour prédire la variable dépendante. Elles sont également appelées les variables d'entrée, les caractéristiques, ou les variables indépendantes.</a:t>
            </a:r>
          </a:p>
          <a:p>
            <a:pPr marL="457200" indent="-457200">
              <a:lnSpc>
                <a:spcPct val="91000"/>
              </a:lnSpc>
              <a:buFont typeface="Arial" panose="020B0604020202020204" pitchFamily="34" charset="0"/>
              <a:buChar char="•"/>
            </a:pPr>
            <a:r>
              <a:rPr lang="fr-FR" sz="1800" b="1" dirty="0"/>
              <a:t>Modèle de régression </a:t>
            </a:r>
            <a:r>
              <a:rPr lang="fr-FR" sz="1800" dirty="0"/>
              <a:t>: C'est une fonction mathématique qui capture la relation entre les variables indépendantes et la variable dépendante. L'objectif est de trouver le meilleur modèle qui minimise l'erreur entre les valeurs prédites et les valeurs réelles.</a:t>
            </a:r>
          </a:p>
          <a:p>
            <a:pPr marL="457200" indent="-457200">
              <a:lnSpc>
                <a:spcPct val="91000"/>
              </a:lnSpc>
              <a:buFont typeface="Arial" panose="020B0604020202020204" pitchFamily="34" charset="0"/>
              <a:buChar char="•"/>
            </a:pPr>
            <a:r>
              <a:rPr lang="fr-FR" sz="1800" b="1" dirty="0"/>
              <a:t>Coefficients</a:t>
            </a:r>
            <a:r>
              <a:rPr lang="fr-FR" sz="1800" dirty="0"/>
              <a:t> : Dans le contexte de la régression linéaire, ce sont les coefficients qui pondèrent les variables indépendantes pour former le modèle. Chaque coefficient représente l'effet de la variable indépendante correspondante sur la variable dépendante.</a:t>
            </a:r>
          </a:p>
          <a:p>
            <a:pPr marL="457200" indent="-457200">
              <a:lnSpc>
                <a:spcPct val="91000"/>
              </a:lnSpc>
              <a:buFont typeface="Arial" panose="020B0604020202020204" pitchFamily="34" charset="0"/>
              <a:buChar char="•"/>
            </a:pPr>
            <a:r>
              <a:rPr lang="fr-FR" sz="1800" b="1" dirty="0"/>
              <a:t>Erreur (résidus) </a:t>
            </a:r>
            <a:r>
              <a:rPr lang="fr-FR" sz="1800" dirty="0"/>
              <a:t>: L'erreur est la différence entre la valeur prédite par le modèle et la valeur réelle de la variable dépendante. Les résidus sont les erreurs associées à chaque point de données dans l'ensemble d'entraînement.</a:t>
            </a:r>
          </a:p>
        </p:txBody>
      </p:sp>
    </p:spTree>
    <p:extLst>
      <p:ext uri="{BB962C8B-B14F-4D97-AF65-F5344CB8AC3E}">
        <p14:creationId xmlns:p14="http://schemas.microsoft.com/office/powerpoint/2010/main" val="37225329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D8CD3F60-224B-4A33-8366-65BAA0E6E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éfinition de régression Définition de régression">
            <a:extLst>
              <a:ext uri="{FF2B5EF4-FFF2-40B4-BE49-F238E27FC236}">
                <a16:creationId xmlns:a16="http://schemas.microsoft.com/office/drawing/2014/main" id="{E6AC9FAB-092F-656F-E422-ED7455A20BB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31474" y="643467"/>
            <a:ext cx="7529052"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792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CD3F60-224B-4A33-8366-65BAA0E6E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ce réservé du contenu 4">
            <a:extLst>
              <a:ext uri="{FF2B5EF4-FFF2-40B4-BE49-F238E27FC236}">
                <a16:creationId xmlns:a16="http://schemas.microsoft.com/office/drawing/2014/main" id="{A049C66B-3235-4005-27FA-100F43FB667B}"/>
              </a:ext>
            </a:extLst>
          </p:cNvPr>
          <p:cNvPicPr>
            <a:picLocks noGrp="1" noChangeAspect="1"/>
          </p:cNvPicPr>
          <p:nvPr>
            <p:ph idx="1"/>
          </p:nvPr>
        </p:nvPicPr>
        <p:blipFill>
          <a:blip r:embed="rId3"/>
          <a:stretch>
            <a:fillRect/>
          </a:stretch>
        </p:blipFill>
        <p:spPr>
          <a:xfrm>
            <a:off x="660813" y="643467"/>
            <a:ext cx="10870374" cy="5571066"/>
          </a:xfrm>
          <a:prstGeom prst="rect">
            <a:avLst/>
          </a:prstGeom>
        </p:spPr>
      </p:pic>
    </p:spTree>
    <p:extLst>
      <p:ext uri="{BB962C8B-B14F-4D97-AF65-F5344CB8AC3E}">
        <p14:creationId xmlns:p14="http://schemas.microsoft.com/office/powerpoint/2010/main" val="321256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CD3F60-224B-4A33-8366-65BAA0E6E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ce réservé du contenu 4" descr="Une image contenant texte, capture d’écran, Police, ligne&#10;&#10;Description générée automatiquement">
            <a:extLst>
              <a:ext uri="{FF2B5EF4-FFF2-40B4-BE49-F238E27FC236}">
                <a16:creationId xmlns:a16="http://schemas.microsoft.com/office/drawing/2014/main" id="{D19B120A-29FF-F34D-944D-9969DDC7F429}"/>
              </a:ext>
            </a:extLst>
          </p:cNvPr>
          <p:cNvPicPr>
            <a:picLocks noGrp="1" noChangeAspect="1"/>
          </p:cNvPicPr>
          <p:nvPr>
            <p:ph idx="1"/>
          </p:nvPr>
        </p:nvPicPr>
        <p:blipFill>
          <a:blip r:embed="rId3"/>
          <a:stretch>
            <a:fillRect/>
          </a:stretch>
        </p:blipFill>
        <p:spPr>
          <a:xfrm>
            <a:off x="643467" y="2011341"/>
            <a:ext cx="10905066" cy="2835318"/>
          </a:xfrm>
          <a:prstGeom prst="rect">
            <a:avLst/>
          </a:prstGeom>
        </p:spPr>
      </p:pic>
    </p:spTree>
    <p:extLst>
      <p:ext uri="{BB962C8B-B14F-4D97-AF65-F5344CB8AC3E}">
        <p14:creationId xmlns:p14="http://schemas.microsoft.com/office/powerpoint/2010/main" val="91989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B0C78C-DD2D-329A-6C9D-049E0EE59F9C}"/>
              </a:ext>
            </a:extLst>
          </p:cNvPr>
          <p:cNvSpPr>
            <a:spLocks noGrp="1"/>
          </p:cNvSpPr>
          <p:nvPr>
            <p:ph type="title"/>
          </p:nvPr>
        </p:nvSpPr>
        <p:spPr/>
        <p:txBody>
          <a:bodyPr>
            <a:normAutofit fontScale="90000"/>
          </a:bodyPr>
          <a:lstStyle/>
          <a:p>
            <a:r>
              <a:rPr lang="fr-FR" dirty="0"/>
              <a:t>Score et performance - régression</a:t>
            </a:r>
          </a:p>
        </p:txBody>
      </p:sp>
      <p:sp>
        <p:nvSpPr>
          <p:cNvPr id="3" name="Espace réservé du contenu 2">
            <a:extLst>
              <a:ext uri="{FF2B5EF4-FFF2-40B4-BE49-F238E27FC236}">
                <a16:creationId xmlns:a16="http://schemas.microsoft.com/office/drawing/2014/main" id="{3DBEECC6-5746-CBB3-E8EB-7800AC8B2A9F}"/>
              </a:ext>
            </a:extLst>
          </p:cNvPr>
          <p:cNvSpPr>
            <a:spLocks noGrp="1"/>
          </p:cNvSpPr>
          <p:nvPr>
            <p:ph idx="1"/>
          </p:nvPr>
        </p:nvSpPr>
        <p:spPr/>
        <p:txBody>
          <a:bodyPr>
            <a:normAutofit fontScale="85000" lnSpcReduction="20000"/>
          </a:bodyPr>
          <a:lstStyle/>
          <a:p>
            <a:pPr marL="457200" indent="-457200">
              <a:buFont typeface="Arial" panose="020B0604020202020204" pitchFamily="34" charset="0"/>
              <a:buChar char="•"/>
            </a:pPr>
            <a:r>
              <a:rPr lang="fr-FR" dirty="0"/>
              <a:t>Erreur absolue moyenne (MAE - </a:t>
            </a:r>
            <a:r>
              <a:rPr lang="fr-FR" dirty="0" err="1"/>
              <a:t>Mean</a:t>
            </a:r>
            <a:r>
              <a:rPr lang="fr-FR" dirty="0"/>
              <a:t> </a:t>
            </a:r>
            <a:r>
              <a:rPr lang="fr-FR" dirty="0" err="1"/>
              <a:t>Absolute</a:t>
            </a:r>
            <a:r>
              <a:rPr lang="fr-FR" dirty="0"/>
              <a:t> </a:t>
            </a:r>
            <a:r>
              <a:rPr lang="fr-FR" dirty="0" err="1"/>
              <a:t>Error</a:t>
            </a:r>
            <a:r>
              <a:rPr lang="fr-FR" dirty="0"/>
              <a:t>) : Il s'agit de la moyenne des valeurs absolues des écarts entre les prédictions du modèle et les valeurs réelles. Cela mesure la moyenne des erreurs de prédiction en termes de valeur absolue.</a:t>
            </a:r>
          </a:p>
          <a:p>
            <a:pPr marL="457200" indent="-457200">
              <a:buFont typeface="Arial" panose="020B0604020202020204" pitchFamily="34" charset="0"/>
              <a:buChar char="•"/>
            </a:pPr>
            <a:r>
              <a:rPr lang="fr-FR" dirty="0"/>
              <a:t>Erreur quadratique moyenne (MSE - </a:t>
            </a:r>
            <a:r>
              <a:rPr lang="fr-FR" dirty="0" err="1"/>
              <a:t>Mean</a:t>
            </a:r>
            <a:r>
              <a:rPr lang="fr-FR" dirty="0"/>
              <a:t> </a:t>
            </a:r>
            <a:r>
              <a:rPr lang="fr-FR" dirty="0" err="1"/>
              <a:t>Squared</a:t>
            </a:r>
            <a:r>
              <a:rPr lang="fr-FR" dirty="0"/>
              <a:t> </a:t>
            </a:r>
            <a:r>
              <a:rPr lang="fr-FR" dirty="0" err="1"/>
              <a:t>Error</a:t>
            </a:r>
            <a:r>
              <a:rPr lang="fr-FR" dirty="0"/>
              <a:t>) : Il s'agit de la moyenne des carrés des écarts entre les prédictions du modèle et les valeurs réelles. Cela amplifie les erreurs plus importantes.</a:t>
            </a:r>
          </a:p>
          <a:p>
            <a:pPr marL="457200" indent="-457200">
              <a:buFont typeface="Arial" panose="020B0604020202020204" pitchFamily="34" charset="0"/>
              <a:buChar char="•"/>
            </a:pPr>
            <a:r>
              <a:rPr lang="fr-FR" dirty="0"/>
              <a:t>Racine carrée de l'erreur quadratique moyenne (RMSE - Root </a:t>
            </a:r>
            <a:r>
              <a:rPr lang="fr-FR" dirty="0" err="1"/>
              <a:t>Mean</a:t>
            </a:r>
            <a:r>
              <a:rPr lang="fr-FR" dirty="0"/>
              <a:t> </a:t>
            </a:r>
            <a:r>
              <a:rPr lang="fr-FR" dirty="0" err="1"/>
              <a:t>Squared</a:t>
            </a:r>
            <a:r>
              <a:rPr lang="fr-FR" dirty="0"/>
              <a:t> </a:t>
            </a:r>
            <a:r>
              <a:rPr lang="fr-FR" dirty="0" err="1"/>
              <a:t>Error</a:t>
            </a:r>
            <a:r>
              <a:rPr lang="fr-FR" dirty="0"/>
              <a:t>) : C'est la racine carrée du MSE. Cette métrique est souvent utilisée car elle donne une idée de l'erreur de prédiction dans la même unité que la variable cible.</a:t>
            </a:r>
          </a:p>
        </p:txBody>
      </p:sp>
    </p:spTree>
    <p:extLst>
      <p:ext uri="{BB962C8B-B14F-4D97-AF65-F5344CB8AC3E}">
        <p14:creationId xmlns:p14="http://schemas.microsoft.com/office/powerpoint/2010/main" val="18384774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31026E-7439-6605-02AD-1EEE1C4738A7}"/>
              </a:ext>
            </a:extLst>
          </p:cNvPr>
          <p:cNvSpPr>
            <a:spLocks noGrp="1"/>
          </p:cNvSpPr>
          <p:nvPr>
            <p:ph type="title"/>
          </p:nvPr>
        </p:nvSpPr>
        <p:spPr/>
        <p:txBody>
          <a:bodyPr>
            <a:normAutofit fontScale="90000"/>
          </a:bodyPr>
          <a:lstStyle/>
          <a:p>
            <a:r>
              <a:rPr lang="fr-FR" dirty="0"/>
              <a:t>Score et performance - régression</a:t>
            </a:r>
          </a:p>
        </p:txBody>
      </p:sp>
      <p:sp>
        <p:nvSpPr>
          <p:cNvPr id="3" name="Espace réservé du contenu 2">
            <a:extLst>
              <a:ext uri="{FF2B5EF4-FFF2-40B4-BE49-F238E27FC236}">
                <a16:creationId xmlns:a16="http://schemas.microsoft.com/office/drawing/2014/main" id="{DE7BA0B8-0505-F541-1166-68553CD82FA3}"/>
              </a:ext>
            </a:extLst>
          </p:cNvPr>
          <p:cNvSpPr>
            <a:spLocks noGrp="1"/>
          </p:cNvSpPr>
          <p:nvPr>
            <p:ph idx="1"/>
          </p:nvPr>
        </p:nvSpPr>
        <p:spPr/>
        <p:txBody>
          <a:bodyPr>
            <a:normAutofit fontScale="92500" lnSpcReduction="20000"/>
          </a:bodyPr>
          <a:lstStyle/>
          <a:p>
            <a:pPr marL="457200" indent="-457200">
              <a:buFont typeface="Arial" panose="020B0604020202020204" pitchFamily="34" charset="0"/>
              <a:buChar char="•"/>
            </a:pPr>
            <a:r>
              <a:rPr lang="fr-FR" dirty="0"/>
              <a:t>Erreur absolue moyenne pourcentage (MAPE - </a:t>
            </a:r>
            <a:r>
              <a:rPr lang="fr-FR" dirty="0" err="1"/>
              <a:t>Mean</a:t>
            </a:r>
            <a:r>
              <a:rPr lang="fr-FR" dirty="0"/>
              <a:t> </a:t>
            </a:r>
            <a:r>
              <a:rPr lang="fr-FR" dirty="0" err="1"/>
              <a:t>Absolute</a:t>
            </a:r>
            <a:r>
              <a:rPr lang="fr-FR" dirty="0"/>
              <a:t> Percentage </a:t>
            </a:r>
            <a:r>
              <a:rPr lang="fr-FR" dirty="0" err="1"/>
              <a:t>Error</a:t>
            </a:r>
            <a:r>
              <a:rPr lang="fr-FR" dirty="0"/>
              <a:t>) : Cette métrique calcule la moyenne des pourcentages d'erreur absolue entre les prédictions et les valeurs réelles. Elle est utile lorsque vous voulez mesurer l'erreur relative par rapport à la taille des valeurs.</a:t>
            </a:r>
          </a:p>
          <a:p>
            <a:pPr marL="457200" indent="-457200">
              <a:buFont typeface="Arial" panose="020B0604020202020204" pitchFamily="34" charset="0"/>
              <a:buChar char="•"/>
            </a:pPr>
            <a:r>
              <a:rPr lang="fr-FR" dirty="0"/>
              <a:t>Coefficient de détermination (R² - R-</a:t>
            </a:r>
            <a:r>
              <a:rPr lang="fr-FR" dirty="0" err="1"/>
              <a:t>squared</a:t>
            </a:r>
            <a:r>
              <a:rPr lang="fr-FR" dirty="0"/>
              <a:t>) : Cette métrique mesure la proportion de la variance dans la variable dépendante qui est expliquée par le modèle. Un R² de 1 indique que le modèle ajuste parfaitement les données, tandis qu'un R² de 0 indique que le modèle n'explique pas du tout la variance.</a:t>
            </a:r>
          </a:p>
        </p:txBody>
      </p:sp>
    </p:spTree>
    <p:extLst>
      <p:ext uri="{BB962C8B-B14F-4D97-AF65-F5344CB8AC3E}">
        <p14:creationId xmlns:p14="http://schemas.microsoft.com/office/powerpoint/2010/main" val="1285663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44EAE98-682B-6B0F-EFDD-B146D4C8B230}"/>
              </a:ext>
            </a:extLst>
          </p:cNvPr>
          <p:cNvSpPr>
            <a:spLocks noGrp="1"/>
          </p:cNvSpPr>
          <p:nvPr>
            <p:ph type="title"/>
          </p:nvPr>
        </p:nvSpPr>
        <p:spPr>
          <a:xfrm>
            <a:off x="960120" y="317814"/>
            <a:ext cx="10268712" cy="1700784"/>
          </a:xfrm>
        </p:spPr>
        <p:txBody>
          <a:bodyPr>
            <a:normAutofit/>
          </a:bodyPr>
          <a:lstStyle/>
          <a:p>
            <a:r>
              <a:rPr lang="fr-FR" dirty="0"/>
              <a:t>Types de </a:t>
            </a:r>
            <a:r>
              <a:rPr lang="fr-FR" dirty="0" err="1"/>
              <a:t>l’ia</a:t>
            </a:r>
            <a:endParaRPr lang="fr-FR" dirty="0"/>
          </a:p>
        </p:txBody>
      </p:sp>
      <p:sp>
        <p:nvSpPr>
          <p:cNvPr id="10" name="Rectangle 9">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9FA598CB-5968-BAF1-B08B-3391401937FA}"/>
              </a:ext>
            </a:extLst>
          </p:cNvPr>
          <p:cNvSpPr>
            <a:spLocks noGrp="1"/>
          </p:cNvSpPr>
          <p:nvPr>
            <p:ph idx="1"/>
          </p:nvPr>
        </p:nvSpPr>
        <p:spPr>
          <a:xfrm>
            <a:off x="516835" y="2587752"/>
            <a:ext cx="11370365" cy="3258102"/>
          </a:xfrm>
        </p:spPr>
        <p:txBody>
          <a:bodyPr>
            <a:normAutofit/>
          </a:bodyPr>
          <a:lstStyle/>
          <a:p>
            <a:pPr marL="457200" indent="-457200">
              <a:lnSpc>
                <a:spcPct val="91000"/>
              </a:lnSpc>
              <a:buFont typeface="Arial" panose="020B0604020202020204" pitchFamily="34" charset="0"/>
              <a:buChar char="•"/>
            </a:pPr>
            <a:r>
              <a:rPr lang="fr-FR" sz="2000" b="1" dirty="0"/>
              <a:t>L'intelligence artificielle étroite </a:t>
            </a:r>
            <a:r>
              <a:rPr lang="fr-FR" sz="2000" dirty="0"/>
              <a:t>: l'ANI est classée dans la catégorie d'intelligence artificielle faible car elle n'est spécialisée que dans une gamme étroite de paramètres ou de situations, comme la reconnaissance vocale ou les voitures sans conducteur, par exemple.</a:t>
            </a:r>
          </a:p>
          <a:p>
            <a:pPr marL="457200" indent="-457200">
              <a:lnSpc>
                <a:spcPct val="91000"/>
              </a:lnSpc>
              <a:buFont typeface="Arial" panose="020B0604020202020204" pitchFamily="34" charset="0"/>
              <a:buChar char="•"/>
            </a:pPr>
            <a:r>
              <a:rPr lang="fr-FR" sz="2000" b="1" dirty="0"/>
              <a:t>L'intelligence artificielle générale </a:t>
            </a:r>
            <a:r>
              <a:rPr lang="fr-FR" sz="2000" dirty="0"/>
              <a:t>: l'AGI est considérée comme une intelligence artificielle forte, car elle travaille à un niveau supérieur, qui correspond à l'intelligence humaine.</a:t>
            </a:r>
          </a:p>
          <a:p>
            <a:pPr marL="457200" indent="-457200">
              <a:lnSpc>
                <a:spcPct val="91000"/>
              </a:lnSpc>
              <a:buFont typeface="Arial" panose="020B0604020202020204" pitchFamily="34" charset="0"/>
              <a:buChar char="•"/>
            </a:pPr>
            <a:r>
              <a:rPr lang="fr-FR" sz="2000" b="1" dirty="0"/>
              <a:t>La </a:t>
            </a:r>
            <a:r>
              <a:rPr lang="fr-FR" sz="2000" b="1" dirty="0" err="1"/>
              <a:t>superintelligence</a:t>
            </a:r>
            <a:r>
              <a:rPr lang="fr-FR" sz="2000" b="1" dirty="0"/>
              <a:t> artificielle </a:t>
            </a:r>
            <a:r>
              <a:rPr lang="fr-FR" sz="2000" dirty="0"/>
              <a:t>: bien que ce type d'IA ne soit actuellement pas développé, l'ASI signifie qu'une machine dispose d'une </a:t>
            </a:r>
            <a:r>
              <a:rPr lang="fr-FR" sz="2000" dirty="0" err="1"/>
              <a:t>superintelligence</a:t>
            </a:r>
            <a:r>
              <a:rPr lang="fr-FR" sz="2000" dirty="0"/>
              <a:t> ou qu'elle est plus intelligente qu'un humain.</a:t>
            </a:r>
          </a:p>
        </p:txBody>
      </p:sp>
    </p:spTree>
    <p:extLst>
      <p:ext uri="{BB962C8B-B14F-4D97-AF65-F5344CB8AC3E}">
        <p14:creationId xmlns:p14="http://schemas.microsoft.com/office/powerpoint/2010/main" val="3562792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4B961E2-B539-24FF-6DF7-F64E1126E709}"/>
              </a:ext>
            </a:extLst>
          </p:cNvPr>
          <p:cNvSpPr>
            <a:spLocks noGrp="1"/>
          </p:cNvSpPr>
          <p:nvPr>
            <p:ph type="title"/>
          </p:nvPr>
        </p:nvSpPr>
        <p:spPr>
          <a:xfrm>
            <a:off x="960120" y="317814"/>
            <a:ext cx="10268712" cy="1700784"/>
          </a:xfrm>
        </p:spPr>
        <p:txBody>
          <a:bodyPr>
            <a:normAutofit/>
          </a:bodyPr>
          <a:lstStyle/>
          <a:p>
            <a:r>
              <a:rPr lang="fr-FR" sz="5600"/>
              <a:t>Les avantages de l'IA pour les entreprises</a:t>
            </a:r>
          </a:p>
        </p:txBody>
      </p:sp>
      <p:sp>
        <p:nvSpPr>
          <p:cNvPr id="10" name="Rectangle 9">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ce réservé du contenu 2">
            <a:extLst>
              <a:ext uri="{FF2B5EF4-FFF2-40B4-BE49-F238E27FC236}">
                <a16:creationId xmlns:a16="http://schemas.microsoft.com/office/drawing/2014/main" id="{998C59BD-2060-81FC-8F03-5663EF24FD62}"/>
              </a:ext>
            </a:extLst>
          </p:cNvPr>
          <p:cNvSpPr>
            <a:spLocks noGrp="1"/>
          </p:cNvSpPr>
          <p:nvPr>
            <p:ph idx="1"/>
          </p:nvPr>
        </p:nvSpPr>
        <p:spPr>
          <a:xfrm>
            <a:off x="960120" y="2587752"/>
            <a:ext cx="10268712" cy="3258102"/>
          </a:xfrm>
        </p:spPr>
        <p:txBody>
          <a:bodyPr>
            <a:normAutofit/>
          </a:bodyPr>
          <a:lstStyle/>
          <a:p>
            <a:pPr marL="457200" indent="-457200">
              <a:lnSpc>
                <a:spcPct val="91000"/>
              </a:lnSpc>
              <a:buFont typeface="Arial" panose="020B0604020202020204" pitchFamily="34" charset="0"/>
              <a:buChar char="•"/>
            </a:pPr>
            <a:r>
              <a:rPr lang="fr-FR" sz="2000"/>
              <a:t>Des processus et tâches automatisés</a:t>
            </a:r>
          </a:p>
          <a:p>
            <a:pPr marL="457200" indent="-457200">
              <a:lnSpc>
                <a:spcPct val="91000"/>
              </a:lnSpc>
              <a:buFont typeface="Arial" panose="020B0604020202020204" pitchFamily="34" charset="0"/>
              <a:buChar char="•"/>
            </a:pPr>
            <a:r>
              <a:rPr lang="fr-FR" sz="2000"/>
              <a:t>Un nombre réduit de fautes et d'erreurs humaines</a:t>
            </a:r>
          </a:p>
          <a:p>
            <a:pPr marL="457200" indent="-457200">
              <a:lnSpc>
                <a:spcPct val="91000"/>
              </a:lnSpc>
              <a:buFont typeface="Arial" panose="020B0604020202020204" pitchFamily="34" charset="0"/>
              <a:buChar char="•"/>
            </a:pPr>
            <a:r>
              <a:rPr lang="fr-FR" sz="2000"/>
              <a:t>Une augmentation de la productivité et de l'efficacité opérationnelle</a:t>
            </a:r>
          </a:p>
          <a:p>
            <a:pPr marL="457200" indent="-457200">
              <a:lnSpc>
                <a:spcPct val="91000"/>
              </a:lnSpc>
              <a:buFont typeface="Arial" panose="020B0604020202020204" pitchFamily="34" charset="0"/>
              <a:buChar char="•"/>
            </a:pPr>
            <a:r>
              <a:rPr lang="fr-FR" sz="2000"/>
              <a:t>Une amélioration des décisions commerciales grâce à l'accès aux données en temps réel</a:t>
            </a:r>
          </a:p>
          <a:p>
            <a:pPr marL="457200" indent="-457200">
              <a:lnSpc>
                <a:spcPct val="91000"/>
              </a:lnSpc>
              <a:buFont typeface="Arial" panose="020B0604020202020204" pitchFamily="34" charset="0"/>
              <a:buChar char="•"/>
            </a:pPr>
            <a:r>
              <a:rPr lang="fr-FR" sz="2000"/>
              <a:t>Une amélioration de l'apprentissage des données grâce à un accès accru à de vastes pools de données</a:t>
            </a:r>
          </a:p>
          <a:p>
            <a:pPr marL="457200" indent="-457200">
              <a:lnSpc>
                <a:spcPct val="91000"/>
              </a:lnSpc>
              <a:buFont typeface="Arial" panose="020B0604020202020204" pitchFamily="34" charset="0"/>
              <a:buChar char="•"/>
            </a:pPr>
            <a:r>
              <a:rPr lang="fr-FR" sz="2000"/>
              <a:t>Une amélioration du service grâce à une meilleure connaissance du client</a:t>
            </a:r>
          </a:p>
        </p:txBody>
      </p:sp>
    </p:spTree>
    <p:extLst>
      <p:ext uri="{BB962C8B-B14F-4D97-AF65-F5344CB8AC3E}">
        <p14:creationId xmlns:p14="http://schemas.microsoft.com/office/powerpoint/2010/main" val="2519855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4942D8D-1D65-1BE0-BDCC-E26F8046D8B6}"/>
              </a:ext>
            </a:extLst>
          </p:cNvPr>
          <p:cNvSpPr>
            <a:spLocks noGrp="1"/>
          </p:cNvSpPr>
          <p:nvPr>
            <p:ph type="title"/>
          </p:nvPr>
        </p:nvSpPr>
        <p:spPr>
          <a:xfrm>
            <a:off x="961644" y="4572003"/>
            <a:ext cx="10268712" cy="1169121"/>
          </a:xfrm>
        </p:spPr>
        <p:txBody>
          <a:bodyPr vert="horz" lIns="91440" tIns="45720" rIns="91440" bIns="45720" rtlCol="0" anchor="ctr">
            <a:normAutofit/>
          </a:bodyPr>
          <a:lstStyle/>
          <a:p>
            <a:pPr algn="ctr"/>
            <a:r>
              <a:rPr lang="en-US" sz="6100"/>
              <a:t>Protocole d’apprentissage</a:t>
            </a:r>
          </a:p>
        </p:txBody>
      </p:sp>
      <p:pic>
        <p:nvPicPr>
          <p:cNvPr id="5" name="Espace réservé du contenu 4">
            <a:extLst>
              <a:ext uri="{FF2B5EF4-FFF2-40B4-BE49-F238E27FC236}">
                <a16:creationId xmlns:a16="http://schemas.microsoft.com/office/drawing/2014/main" id="{5CBF3219-7964-7267-65B9-6607832B74DC}"/>
              </a:ext>
            </a:extLst>
          </p:cNvPr>
          <p:cNvPicPr>
            <a:picLocks noGrp="1" noChangeAspect="1"/>
          </p:cNvPicPr>
          <p:nvPr>
            <p:ph idx="1"/>
          </p:nvPr>
        </p:nvPicPr>
        <p:blipFill>
          <a:blip r:embed="rId3"/>
          <a:stretch>
            <a:fillRect/>
          </a:stretch>
        </p:blipFill>
        <p:spPr>
          <a:xfrm>
            <a:off x="2426162" y="639575"/>
            <a:ext cx="7339675" cy="3082664"/>
          </a:xfrm>
          <a:prstGeom prst="rect">
            <a:avLst/>
          </a:prstGeom>
        </p:spPr>
      </p:pic>
    </p:spTree>
    <p:extLst>
      <p:ext uri="{BB962C8B-B14F-4D97-AF65-F5344CB8AC3E}">
        <p14:creationId xmlns:p14="http://schemas.microsoft.com/office/powerpoint/2010/main" val="790935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030191-AD0A-213C-5DCA-D4396B06F07B}"/>
              </a:ext>
            </a:extLst>
          </p:cNvPr>
          <p:cNvSpPr>
            <a:spLocks noGrp="1"/>
          </p:cNvSpPr>
          <p:nvPr>
            <p:ph type="title"/>
          </p:nvPr>
        </p:nvSpPr>
        <p:spPr/>
        <p:txBody>
          <a:bodyPr>
            <a:normAutofit fontScale="90000"/>
          </a:bodyPr>
          <a:lstStyle/>
          <a:p>
            <a:r>
              <a:rPr lang="fr-FR" dirty="0"/>
              <a:t>Protocole d’apprentissage</a:t>
            </a:r>
            <a:br>
              <a:rPr lang="fr-FR" dirty="0"/>
            </a:br>
            <a:endParaRPr lang="fr-FR" dirty="0"/>
          </a:p>
        </p:txBody>
      </p:sp>
      <p:pic>
        <p:nvPicPr>
          <p:cNvPr id="5" name="Espace réservé du contenu 4">
            <a:extLst>
              <a:ext uri="{FF2B5EF4-FFF2-40B4-BE49-F238E27FC236}">
                <a16:creationId xmlns:a16="http://schemas.microsoft.com/office/drawing/2014/main" id="{6099158E-DDE6-6AD8-5178-25B88CEC8006}"/>
              </a:ext>
            </a:extLst>
          </p:cNvPr>
          <p:cNvPicPr>
            <a:picLocks noGrp="1" noChangeAspect="1"/>
          </p:cNvPicPr>
          <p:nvPr>
            <p:ph idx="1"/>
          </p:nvPr>
        </p:nvPicPr>
        <p:blipFill>
          <a:blip r:embed="rId3"/>
          <a:stretch>
            <a:fillRect/>
          </a:stretch>
        </p:blipFill>
        <p:spPr>
          <a:xfrm>
            <a:off x="3136886" y="2587625"/>
            <a:ext cx="5915054" cy="3594100"/>
          </a:xfrm>
        </p:spPr>
      </p:pic>
    </p:spTree>
    <p:extLst>
      <p:ext uri="{BB962C8B-B14F-4D97-AF65-F5344CB8AC3E}">
        <p14:creationId xmlns:p14="http://schemas.microsoft.com/office/powerpoint/2010/main" val="1636140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8834E3-7EAE-DAE6-A13F-BD9C828CCDC3}"/>
              </a:ext>
            </a:extLst>
          </p:cNvPr>
          <p:cNvSpPr>
            <a:spLocks noGrp="1"/>
          </p:cNvSpPr>
          <p:nvPr>
            <p:ph type="title"/>
          </p:nvPr>
        </p:nvSpPr>
        <p:spPr/>
        <p:txBody>
          <a:bodyPr/>
          <a:lstStyle/>
          <a:p>
            <a:r>
              <a:rPr lang="fr-FR" dirty="0" err="1"/>
              <a:t>overfitting</a:t>
            </a:r>
            <a:endParaRPr lang="fr-FR" dirty="0"/>
          </a:p>
        </p:txBody>
      </p:sp>
      <p:sp>
        <p:nvSpPr>
          <p:cNvPr id="3" name="Espace réservé du contenu 2">
            <a:extLst>
              <a:ext uri="{FF2B5EF4-FFF2-40B4-BE49-F238E27FC236}">
                <a16:creationId xmlns:a16="http://schemas.microsoft.com/office/drawing/2014/main" id="{BA683C75-C0F8-8920-06C5-8AB39CE45C9C}"/>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fr-FR" dirty="0"/>
              <a:t>L’</a:t>
            </a:r>
            <a:r>
              <a:rPr lang="fr-FR" dirty="0" err="1"/>
              <a:t>overfitting</a:t>
            </a:r>
            <a:r>
              <a:rPr lang="fr-FR" dirty="0"/>
              <a:t> est le risque pour un modèle d’apprendre “par cœur” les données d’entraînement. De cette manière, il risque de ne pas savoir généraliser à des données inconnues. </a:t>
            </a:r>
          </a:p>
          <a:p>
            <a:pPr marL="457200" indent="-457200">
              <a:buFont typeface="Arial" panose="020B0604020202020204" pitchFamily="34" charset="0"/>
              <a:buChar char="•"/>
            </a:pPr>
            <a:endParaRPr lang="fr-FR" dirty="0"/>
          </a:p>
          <a:p>
            <a:pPr marL="457200" indent="-457200">
              <a:buFont typeface="Arial" panose="020B0604020202020204" pitchFamily="34" charset="0"/>
              <a:buChar char="•"/>
            </a:pPr>
            <a:r>
              <a:rPr lang="fr-FR" dirty="0"/>
              <a:t>Par exemple, un modèle qui retourne l’étiquette pour les données d’entraînement et une variable aléatoire pour les données non connues aurait de très bonnes performances pendant l’entraînement, mais pas pour de nouvelles données.</a:t>
            </a:r>
          </a:p>
        </p:txBody>
      </p:sp>
    </p:spTree>
    <p:extLst>
      <p:ext uri="{BB962C8B-B14F-4D97-AF65-F5344CB8AC3E}">
        <p14:creationId xmlns:p14="http://schemas.microsoft.com/office/powerpoint/2010/main" val="3266132306"/>
      </p:ext>
    </p:extLst>
  </p:cSld>
  <p:clrMapOvr>
    <a:masterClrMapping/>
  </p:clrMapOvr>
</p:sld>
</file>

<file path=ppt/theme/theme1.xml><?xml version="1.0" encoding="utf-8"?>
<a:theme xmlns:a="http://schemas.openxmlformats.org/drawingml/2006/main" name="JuxtaposeVTI">
  <a:themeElements>
    <a:clrScheme name="AnalogousFromRegularSeedLeftStep">
      <a:dk1>
        <a:srgbClr val="000000"/>
      </a:dk1>
      <a:lt1>
        <a:srgbClr val="FFFFFF"/>
      </a:lt1>
      <a:dk2>
        <a:srgbClr val="242641"/>
      </a:dk2>
      <a:lt2>
        <a:srgbClr val="E2E8E6"/>
      </a:lt2>
      <a:accent1>
        <a:srgbClr val="C34D6C"/>
      </a:accent1>
      <a:accent2>
        <a:srgbClr val="B13B8C"/>
      </a:accent2>
      <a:accent3>
        <a:srgbClr val="B84DC3"/>
      </a:accent3>
      <a:accent4>
        <a:srgbClr val="743BB1"/>
      </a:accent4>
      <a:accent5>
        <a:srgbClr val="554DC3"/>
      </a:accent5>
      <a:accent6>
        <a:srgbClr val="3B64B1"/>
      </a:accent6>
      <a:hlink>
        <a:srgbClr val="319379"/>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Dividende</Template>
  <TotalTime>0</TotalTime>
  <Words>2046</Words>
  <Application>Microsoft Office PowerPoint</Application>
  <PresentationFormat>Grand écran</PresentationFormat>
  <Paragraphs>178</Paragraphs>
  <Slides>47</Slides>
  <Notes>23</Notes>
  <HiddenSlides>0</HiddenSlides>
  <MMClips>1</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47</vt:i4>
      </vt:variant>
    </vt:vector>
  </HeadingPairs>
  <TitlesOfParts>
    <vt:vector size="57" baseType="lpstr">
      <vt:lpstr>Arial</vt:lpstr>
      <vt:lpstr>Calibri</vt:lpstr>
      <vt:lpstr>Franklin Gothic Demi Cond</vt:lpstr>
      <vt:lpstr>Franklin Gothic Medium</vt:lpstr>
      <vt:lpstr>Inter</vt:lpstr>
      <vt:lpstr>Open Sans</vt:lpstr>
      <vt:lpstr>Söhne</vt:lpstr>
      <vt:lpstr>Ubuntu</vt:lpstr>
      <vt:lpstr>Wingdings</vt:lpstr>
      <vt:lpstr>JuxtaposeVTI</vt:lpstr>
      <vt:lpstr>Machine Learning</vt:lpstr>
      <vt:lpstr>Agenda – Jour 2 et 3</vt:lpstr>
      <vt:lpstr>intelligence artificielle</vt:lpstr>
      <vt:lpstr>Présentation PowerPoint</vt:lpstr>
      <vt:lpstr>Types de l’ia</vt:lpstr>
      <vt:lpstr>Les avantages de l'IA pour les entreprises</vt:lpstr>
      <vt:lpstr>Protocole d’apprentissage</vt:lpstr>
      <vt:lpstr>Protocole d’apprentissage </vt:lpstr>
      <vt:lpstr>overfitting</vt:lpstr>
      <vt:lpstr>Quand l'overfitting risque-t-il d’apparaître ?</vt:lpstr>
      <vt:lpstr>Présentation PowerPoint</vt:lpstr>
      <vt:lpstr>Underfitting</vt:lpstr>
      <vt:lpstr>Présentation PowerPoint</vt:lpstr>
      <vt:lpstr>Le meilleur modèle est celui du juste milieu</vt:lpstr>
      <vt:lpstr>généralisation du modèle de ML</vt:lpstr>
      <vt:lpstr>aspects clés à considérer pour parvenir à la généralisation d'un modèle de ML</vt:lpstr>
      <vt:lpstr>aspects clés à considérer pour parvenir à la généralisation d'un modèle de ML</vt:lpstr>
      <vt:lpstr>aspects clés à considérer pour parvenir à la généralisation d'un modèle de ML</vt:lpstr>
      <vt:lpstr>aspects clés à considérer pour parvenir à la généralisation d'un modèle de ML</vt:lpstr>
      <vt:lpstr>aspects clés à considérer pour parvenir à la généralisation d'un modèle de ML</vt:lpstr>
      <vt:lpstr>Machine learning</vt:lpstr>
      <vt:lpstr>Types machine learning</vt:lpstr>
      <vt:lpstr>Exemples ML</vt:lpstr>
      <vt:lpstr>Présentation PowerPoint</vt:lpstr>
      <vt:lpstr>Présentation PowerPoint</vt:lpstr>
      <vt:lpstr>Apprentissage supervisé</vt:lpstr>
      <vt:lpstr>Apprentissage supervisé </vt:lpstr>
      <vt:lpstr>Catégorisation par type de variable en sortie</vt:lpstr>
      <vt:lpstr>Scores et performance - classification</vt:lpstr>
      <vt:lpstr>Méthodes basées sur les Arbres</vt:lpstr>
      <vt:lpstr>Méthodes basées sur les Plus Proches Voisins</vt:lpstr>
      <vt:lpstr>Méthodes basées sur les Modèles Linéaires</vt:lpstr>
      <vt:lpstr>Méthodes basées sur les Classifieurs Bayésiens</vt:lpstr>
      <vt:lpstr>Méthodes basées sur les Méthodes d'Ensemble</vt:lpstr>
      <vt:lpstr>Méthodes basées sur les Machines à Vecteurs de Support (SVM)</vt:lpstr>
      <vt:lpstr>exemples</vt:lpstr>
      <vt:lpstr>exemples</vt:lpstr>
      <vt:lpstr>exemples</vt:lpstr>
      <vt:lpstr>exemples</vt:lpstr>
      <vt:lpstr>exemples</vt:lpstr>
      <vt:lpstr>Les algorithmes de Régression</vt:lpstr>
      <vt:lpstr>Concepts clés régression</vt:lpstr>
      <vt:lpstr>Présentation PowerPoint</vt:lpstr>
      <vt:lpstr>Présentation PowerPoint</vt:lpstr>
      <vt:lpstr>Présentation PowerPoint</vt:lpstr>
      <vt:lpstr>Score et performance - régression</vt:lpstr>
      <vt:lpstr>Score et performance - régression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Anne Francine Martins</dc:creator>
  <cp:lastModifiedBy>Anne Francine Martins</cp:lastModifiedBy>
  <cp:revision>1</cp:revision>
  <dcterms:created xsi:type="dcterms:W3CDTF">2023-08-14T05:59:16Z</dcterms:created>
  <dcterms:modified xsi:type="dcterms:W3CDTF">2023-08-15T17:39:54Z</dcterms:modified>
</cp:coreProperties>
</file>